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91" r:id="rId4"/>
  </p:sldMasterIdLst>
  <p:notesMasterIdLst>
    <p:notesMasterId r:id="rId20"/>
  </p:notesMasterIdLst>
  <p:sldIdLst>
    <p:sldId id="256" r:id="rId5"/>
    <p:sldId id="348" r:id="rId6"/>
    <p:sldId id="261" r:id="rId7"/>
    <p:sldId id="318" r:id="rId8"/>
    <p:sldId id="351" r:id="rId9"/>
    <p:sldId id="321" r:id="rId10"/>
    <p:sldId id="349" r:id="rId11"/>
    <p:sldId id="331" r:id="rId12"/>
    <p:sldId id="345" r:id="rId13"/>
    <p:sldId id="352" r:id="rId14"/>
    <p:sldId id="353" r:id="rId15"/>
    <p:sldId id="354" r:id="rId16"/>
    <p:sldId id="334" r:id="rId17"/>
    <p:sldId id="355" r:id="rId18"/>
    <p:sldId id="350" r:id="rId19"/>
  </p:sldIdLst>
  <p:sldSz cx="9144000" cy="5143500" type="screen16x9"/>
  <p:notesSz cx="6858000" cy="9144000"/>
  <p:embeddedFontLst>
    <p:embeddedFont>
      <p:font typeface="Roboto Black" pitchFamily="2" charset="0"/>
      <p:regular r:id="rId21"/>
      <p:bold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Roboto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262"/>
    <a:srgbClr val="F2D138"/>
    <a:srgbClr val="869FB2"/>
    <a:srgbClr val="EAEAE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43D734-C8B7-4656-8ED1-E07EA74EF3D3}">
  <a:tblStyle styleId="{7A43D734-C8B7-4656-8ED1-E07EA74EF3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1" d="100"/>
          <a:sy n="141" d="100"/>
        </p:scale>
        <p:origin x="648" y="120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ulo neves" userId="892424bd00875746" providerId="LiveId" clId="{AA68BC72-0B38-43B6-AAE0-D70D857D8FF1}"/>
    <pc:docChg chg="modSld">
      <pc:chgData name="romulo neves" userId="892424bd00875746" providerId="LiveId" clId="{AA68BC72-0B38-43B6-AAE0-D70D857D8FF1}" dt="2023-12-04T21:57:04.422" v="0" actId="14100"/>
      <pc:docMkLst>
        <pc:docMk/>
      </pc:docMkLst>
      <pc:sldChg chg="modSp mod">
        <pc:chgData name="romulo neves" userId="892424bd00875746" providerId="LiveId" clId="{AA68BC72-0B38-43B6-AAE0-D70D857D8FF1}" dt="2023-12-04T21:57:04.422" v="0" actId="14100"/>
        <pc:sldMkLst>
          <pc:docMk/>
          <pc:sldMk cId="2539116929" sldId="321"/>
        </pc:sldMkLst>
        <pc:spChg chg="mod">
          <ac:chgData name="romulo neves" userId="892424bd00875746" providerId="LiveId" clId="{AA68BC72-0B38-43B6-AAE0-D70D857D8FF1}" dt="2023-12-04T21:57:04.422" v="0" actId="14100"/>
          <ac:spMkLst>
            <pc:docMk/>
            <pc:sldMk cId="2539116929" sldId="321"/>
            <ac:spMk id="139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6" name="Google Shape;128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aa4b05ef7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aa4b05ef7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1720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aa4b05ef7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aa4b05ef7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490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aa4b05ef7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aa4b05ef7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9698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1ad5f3d70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1ad5f3d70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843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aa4b05ef7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aa4b05ef7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6931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aa4b05ef7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aa4b05ef7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39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g1ad5f3d7084_0_6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5" name="Google Shape;1565;g1ad5f3d7084_0_6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922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1ad5f3d70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1ad5f3d70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aa4b05ef7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aa4b05ef7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047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aa4b05ef7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aa4b05ef7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00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1ad5f3d70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1ad5f3d70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425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aa4b05ef7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aa4b05ef7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96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1ad5f3d70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1ad5f3d70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878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Google Shape;1404;g1aa4b05ef7a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5" name="Google Shape;1405;g1aa4b05ef7a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848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28AC527-38DC-F9A7-EE66-49E37A165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66" y="0"/>
            <a:ext cx="7276468" cy="5143500"/>
          </a:xfrm>
          <a:prstGeom prst="rect">
            <a:avLst/>
          </a:prstGeom>
        </p:spPr>
      </p:pic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606">
            <a:off x="720000" y="3393523"/>
            <a:ext cx="3405300" cy="438000"/>
          </a:xfrm>
          <a:prstGeom prst="rect">
            <a:avLst/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399125"/>
            <a:ext cx="38520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/>
          <p:nvPr/>
        </p:nvSpPr>
        <p:spPr>
          <a:xfrm rot="3782209">
            <a:off x="3809477" y="4307710"/>
            <a:ext cx="2761029" cy="3930438"/>
          </a:xfrm>
          <a:prstGeom prst="roundRect">
            <a:avLst>
              <a:gd name="adj" fmla="val 8117"/>
            </a:avLst>
          </a:prstGeom>
          <a:solidFill>
            <a:srgbClr val="F2D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3"/>
          <p:cNvSpPr/>
          <p:nvPr/>
        </p:nvSpPr>
        <p:spPr>
          <a:xfrm rot="3534469">
            <a:off x="-137608" y="2555562"/>
            <a:ext cx="2915089" cy="3393727"/>
          </a:xfrm>
          <a:prstGeom prst="roundRect">
            <a:avLst>
              <a:gd name="adj" fmla="val 8117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 rot="4554604">
            <a:off x="-637825" y="-1870263"/>
            <a:ext cx="2484342" cy="3930244"/>
          </a:xfrm>
          <a:prstGeom prst="roundRect">
            <a:avLst>
              <a:gd name="adj" fmla="val 8117"/>
            </a:avLst>
          </a:prstGeom>
          <a:solidFill>
            <a:srgbClr val="F2D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861475" y="2127675"/>
            <a:ext cx="345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6869700" y="0"/>
            <a:ext cx="1122000" cy="141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rot="295">
            <a:off x="4861475" y="3069951"/>
            <a:ext cx="34932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>
            <a:spLocks noGrp="1"/>
          </p:cNvSpPr>
          <p:nvPr>
            <p:ph type="pic" idx="3"/>
          </p:nvPr>
        </p:nvSpPr>
        <p:spPr>
          <a:xfrm rot="321000">
            <a:off x="-507779" y="751604"/>
            <a:ext cx="4681494" cy="305798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19" name="Google Shape;19;p3"/>
          <p:cNvGrpSpPr/>
          <p:nvPr/>
        </p:nvGrpSpPr>
        <p:grpSpPr>
          <a:xfrm>
            <a:off x="8211826" y="-63903"/>
            <a:ext cx="312456" cy="1476381"/>
            <a:chOff x="8552626" y="2069677"/>
            <a:chExt cx="492600" cy="2327576"/>
          </a:xfrm>
        </p:grpSpPr>
        <p:sp>
          <p:nvSpPr>
            <p:cNvPr id="20" name="Google Shape;20;p3"/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rgbClr val="6262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"/>
          <p:cNvSpPr/>
          <p:nvPr/>
        </p:nvSpPr>
        <p:spPr>
          <a:xfrm rot="3824588">
            <a:off x="77384" y="4147532"/>
            <a:ext cx="1721587" cy="1615839"/>
          </a:xfrm>
          <a:prstGeom prst="roundRect">
            <a:avLst>
              <a:gd name="adj" fmla="val 81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"/>
          <p:cNvSpPr/>
          <p:nvPr/>
        </p:nvSpPr>
        <p:spPr>
          <a:xfrm rot="3824782">
            <a:off x="750311" y="4072111"/>
            <a:ext cx="1799926" cy="1689548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6"/>
          <p:cNvSpPr/>
          <p:nvPr/>
        </p:nvSpPr>
        <p:spPr>
          <a:xfrm rot="3824588">
            <a:off x="757984" y="4147532"/>
            <a:ext cx="1721587" cy="1615839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" name="Google Shape;126;p6"/>
          <p:cNvGrpSpPr/>
          <p:nvPr/>
        </p:nvGrpSpPr>
        <p:grpSpPr>
          <a:xfrm>
            <a:off x="200951" y="3929272"/>
            <a:ext cx="312456" cy="1476381"/>
            <a:chOff x="8552626" y="2069677"/>
            <a:chExt cx="492600" cy="2327576"/>
          </a:xfrm>
        </p:grpSpPr>
        <p:sp>
          <p:nvSpPr>
            <p:cNvPr id="127" name="Google Shape;127;p6"/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6"/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6"/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6"/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9"/>
          <p:cNvSpPr/>
          <p:nvPr/>
        </p:nvSpPr>
        <p:spPr>
          <a:xfrm rot="6975297" flipH="1">
            <a:off x="-1544801" y="-1272894"/>
            <a:ext cx="2379703" cy="2233459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 txBox="1">
            <a:spLocks noGrp="1"/>
          </p:cNvSpPr>
          <p:nvPr>
            <p:ph type="title"/>
          </p:nvPr>
        </p:nvSpPr>
        <p:spPr>
          <a:xfrm>
            <a:off x="3983784" y="1368802"/>
            <a:ext cx="4619100" cy="9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27" name="Google Shape;227;p9"/>
          <p:cNvSpPr txBox="1">
            <a:spLocks noGrp="1"/>
          </p:cNvSpPr>
          <p:nvPr>
            <p:ph type="subTitle" idx="1"/>
          </p:nvPr>
        </p:nvSpPr>
        <p:spPr>
          <a:xfrm>
            <a:off x="720000" y="2606700"/>
            <a:ext cx="46191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9"/>
          <p:cNvSpPr>
            <a:spLocks noGrp="1"/>
          </p:cNvSpPr>
          <p:nvPr>
            <p:ph type="pic" idx="2"/>
          </p:nvPr>
        </p:nvSpPr>
        <p:spPr>
          <a:xfrm>
            <a:off x="651905" y="539750"/>
            <a:ext cx="3141300" cy="4603749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9" name="Google Shape;229;p9"/>
          <p:cNvGrpSpPr/>
          <p:nvPr/>
        </p:nvGrpSpPr>
        <p:grpSpPr>
          <a:xfrm>
            <a:off x="5768865" y="-667539"/>
            <a:ext cx="446148" cy="2107853"/>
            <a:chOff x="8552626" y="2069677"/>
            <a:chExt cx="492600" cy="2327576"/>
          </a:xfrm>
        </p:grpSpPr>
        <p:sp>
          <p:nvSpPr>
            <p:cNvPr id="230" name="Google Shape;230;p9"/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9"/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9"/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9"/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Google Shape;1040;p35">
            <a:extLst>
              <a:ext uri="{FF2B5EF4-FFF2-40B4-BE49-F238E27FC236}">
                <a16:creationId xmlns:a16="http://schemas.microsoft.com/office/drawing/2014/main" id="{DF4E1ABD-D484-4CBD-77F7-A22EFCD114C2}"/>
              </a:ext>
            </a:extLst>
          </p:cNvPr>
          <p:cNvSpPr/>
          <p:nvPr userDrawn="1"/>
        </p:nvSpPr>
        <p:spPr>
          <a:xfrm rot="-3989871">
            <a:off x="6777557" y="3578670"/>
            <a:ext cx="2490826" cy="2337943"/>
          </a:xfrm>
          <a:prstGeom prst="roundRect">
            <a:avLst>
              <a:gd name="adj" fmla="val 8117"/>
            </a:avLst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041;p35">
            <a:extLst>
              <a:ext uri="{FF2B5EF4-FFF2-40B4-BE49-F238E27FC236}">
                <a16:creationId xmlns:a16="http://schemas.microsoft.com/office/drawing/2014/main" id="{A443641B-584D-8641-3212-3DE66D96F76C}"/>
              </a:ext>
            </a:extLst>
          </p:cNvPr>
          <p:cNvGrpSpPr/>
          <p:nvPr userDrawn="1"/>
        </p:nvGrpSpPr>
        <p:grpSpPr>
          <a:xfrm rot="5400000">
            <a:off x="949848" y="3693715"/>
            <a:ext cx="446148" cy="2107853"/>
            <a:chOff x="8552626" y="2069677"/>
            <a:chExt cx="492600" cy="2327576"/>
          </a:xfrm>
        </p:grpSpPr>
        <p:sp>
          <p:nvSpPr>
            <p:cNvPr id="5" name="Google Shape;1042;p35">
              <a:extLst>
                <a:ext uri="{FF2B5EF4-FFF2-40B4-BE49-F238E27FC236}">
                  <a16:creationId xmlns:a16="http://schemas.microsoft.com/office/drawing/2014/main" id="{D85F0685-9164-33BB-7D45-A44DCBB528D4}"/>
                </a:ext>
              </a:extLst>
            </p:cNvPr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43;p35">
              <a:extLst>
                <a:ext uri="{FF2B5EF4-FFF2-40B4-BE49-F238E27FC236}">
                  <a16:creationId xmlns:a16="http://schemas.microsoft.com/office/drawing/2014/main" id="{27B6101F-460C-3722-1449-134576644CA7}"/>
                </a:ext>
              </a:extLst>
            </p:cNvPr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44;p35">
              <a:extLst>
                <a:ext uri="{FF2B5EF4-FFF2-40B4-BE49-F238E27FC236}">
                  <a16:creationId xmlns:a16="http://schemas.microsoft.com/office/drawing/2014/main" id="{2A82E6CE-08FF-76C9-035F-A6CCB21030C1}"/>
                </a:ext>
              </a:extLst>
            </p:cNvPr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45;p35">
              <a:extLst>
                <a:ext uri="{FF2B5EF4-FFF2-40B4-BE49-F238E27FC236}">
                  <a16:creationId xmlns:a16="http://schemas.microsoft.com/office/drawing/2014/main" id="{7A2A645E-F289-2DC0-7C0B-A31695E66EB8}"/>
                </a:ext>
              </a:extLst>
            </p:cNvPr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46;p35">
              <a:extLst>
                <a:ext uri="{FF2B5EF4-FFF2-40B4-BE49-F238E27FC236}">
                  <a16:creationId xmlns:a16="http://schemas.microsoft.com/office/drawing/2014/main" id="{4D1A43B8-31CD-FEAD-B452-E9FCAD63AD9E}"/>
                </a:ext>
              </a:extLst>
            </p:cNvPr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7;p35">
              <a:extLst>
                <a:ext uri="{FF2B5EF4-FFF2-40B4-BE49-F238E27FC236}">
                  <a16:creationId xmlns:a16="http://schemas.microsoft.com/office/drawing/2014/main" id="{0B61C418-3B95-4EE9-20FA-4ED4EDC3842A}"/>
                </a:ext>
              </a:extLst>
            </p:cNvPr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8;p35">
              <a:extLst>
                <a:ext uri="{FF2B5EF4-FFF2-40B4-BE49-F238E27FC236}">
                  <a16:creationId xmlns:a16="http://schemas.microsoft.com/office/drawing/2014/main" id="{1C7023FF-3616-C834-26DF-830A91F44795}"/>
                </a:ext>
              </a:extLst>
            </p:cNvPr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049;p35">
              <a:extLst>
                <a:ext uri="{FF2B5EF4-FFF2-40B4-BE49-F238E27FC236}">
                  <a16:creationId xmlns:a16="http://schemas.microsoft.com/office/drawing/2014/main" id="{818E4AB8-1AF0-A39B-80A5-33C12C616099}"/>
                </a:ext>
              </a:extLst>
            </p:cNvPr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050;p35">
              <a:extLst>
                <a:ext uri="{FF2B5EF4-FFF2-40B4-BE49-F238E27FC236}">
                  <a16:creationId xmlns:a16="http://schemas.microsoft.com/office/drawing/2014/main" id="{E4DF3339-A060-40CA-C4E0-9C21B5C57A3A}"/>
                </a:ext>
              </a:extLst>
            </p:cNvPr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051;p35">
              <a:extLst>
                <a:ext uri="{FF2B5EF4-FFF2-40B4-BE49-F238E27FC236}">
                  <a16:creationId xmlns:a16="http://schemas.microsoft.com/office/drawing/2014/main" id="{EE19D27A-412D-FED9-05AB-9A1270B8839C}"/>
                </a:ext>
              </a:extLst>
            </p:cNvPr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52;p35">
              <a:extLst>
                <a:ext uri="{FF2B5EF4-FFF2-40B4-BE49-F238E27FC236}">
                  <a16:creationId xmlns:a16="http://schemas.microsoft.com/office/drawing/2014/main" id="{DEFB7D91-705B-38E9-1805-7008E81502E3}"/>
                </a:ext>
              </a:extLst>
            </p:cNvPr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53;p35">
              <a:extLst>
                <a:ext uri="{FF2B5EF4-FFF2-40B4-BE49-F238E27FC236}">
                  <a16:creationId xmlns:a16="http://schemas.microsoft.com/office/drawing/2014/main" id="{DCB4C4DD-A800-ABC9-F411-78CCCFEE6FC5}"/>
                </a:ext>
              </a:extLst>
            </p:cNvPr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54;p35">
              <a:extLst>
                <a:ext uri="{FF2B5EF4-FFF2-40B4-BE49-F238E27FC236}">
                  <a16:creationId xmlns:a16="http://schemas.microsoft.com/office/drawing/2014/main" id="{ECE8E4D0-F322-07AB-563C-8F4EC9C0DC4E}"/>
                </a:ext>
              </a:extLst>
            </p:cNvPr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55;p35">
              <a:extLst>
                <a:ext uri="{FF2B5EF4-FFF2-40B4-BE49-F238E27FC236}">
                  <a16:creationId xmlns:a16="http://schemas.microsoft.com/office/drawing/2014/main" id="{53FA892A-ED5D-97AC-FAFB-D704ECE3F718}"/>
                </a:ext>
              </a:extLst>
            </p:cNvPr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56;p35">
              <a:extLst>
                <a:ext uri="{FF2B5EF4-FFF2-40B4-BE49-F238E27FC236}">
                  <a16:creationId xmlns:a16="http://schemas.microsoft.com/office/drawing/2014/main" id="{62829C4D-7FA8-E4E8-AA08-73C6BDA2502C}"/>
                </a:ext>
              </a:extLst>
            </p:cNvPr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57;p35">
              <a:extLst>
                <a:ext uri="{FF2B5EF4-FFF2-40B4-BE49-F238E27FC236}">
                  <a16:creationId xmlns:a16="http://schemas.microsoft.com/office/drawing/2014/main" id="{03A3ED3A-F12B-D7D3-F2C8-FD8083580C3E}"/>
                </a:ext>
              </a:extLst>
            </p:cNvPr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058;p35">
              <a:extLst>
                <a:ext uri="{FF2B5EF4-FFF2-40B4-BE49-F238E27FC236}">
                  <a16:creationId xmlns:a16="http://schemas.microsoft.com/office/drawing/2014/main" id="{FC2F64CB-DC02-42F6-E838-B2D73F9FCE3F}"/>
                </a:ext>
              </a:extLst>
            </p:cNvPr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59;p35">
              <a:extLst>
                <a:ext uri="{FF2B5EF4-FFF2-40B4-BE49-F238E27FC236}">
                  <a16:creationId xmlns:a16="http://schemas.microsoft.com/office/drawing/2014/main" id="{DDEF9B54-3CB2-21DA-B6BC-43F7B6E33629}"/>
                </a:ext>
              </a:extLst>
            </p:cNvPr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60;p35">
              <a:extLst>
                <a:ext uri="{FF2B5EF4-FFF2-40B4-BE49-F238E27FC236}">
                  <a16:creationId xmlns:a16="http://schemas.microsoft.com/office/drawing/2014/main" id="{5A15508A-785C-F738-A0BA-5C8CFA0D7303}"/>
                </a:ext>
              </a:extLst>
            </p:cNvPr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61;p35">
              <a:extLst>
                <a:ext uri="{FF2B5EF4-FFF2-40B4-BE49-F238E27FC236}">
                  <a16:creationId xmlns:a16="http://schemas.microsoft.com/office/drawing/2014/main" id="{2FA4A4CA-EE4C-BA8B-A6D6-C3123261B6B8}"/>
                </a:ext>
              </a:extLst>
            </p:cNvPr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62;p35">
              <a:extLst>
                <a:ext uri="{FF2B5EF4-FFF2-40B4-BE49-F238E27FC236}">
                  <a16:creationId xmlns:a16="http://schemas.microsoft.com/office/drawing/2014/main" id="{08816A8E-AFEB-732B-314F-CB122FE08223}"/>
                </a:ext>
              </a:extLst>
            </p:cNvPr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63;p35">
              <a:extLst>
                <a:ext uri="{FF2B5EF4-FFF2-40B4-BE49-F238E27FC236}">
                  <a16:creationId xmlns:a16="http://schemas.microsoft.com/office/drawing/2014/main" id="{0FE88D81-DD83-4D91-6AFA-F4D4A5FEE1F9}"/>
                </a:ext>
              </a:extLst>
            </p:cNvPr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64;p35">
              <a:extLst>
                <a:ext uri="{FF2B5EF4-FFF2-40B4-BE49-F238E27FC236}">
                  <a16:creationId xmlns:a16="http://schemas.microsoft.com/office/drawing/2014/main" id="{F818F8F0-4F2A-12DD-114B-3A22632761B4}"/>
                </a:ext>
              </a:extLst>
            </p:cNvPr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65;p35">
              <a:extLst>
                <a:ext uri="{FF2B5EF4-FFF2-40B4-BE49-F238E27FC236}">
                  <a16:creationId xmlns:a16="http://schemas.microsoft.com/office/drawing/2014/main" id="{3391873C-8C37-1D6B-FA7F-A1832F078B13}"/>
                </a:ext>
              </a:extLst>
            </p:cNvPr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66;p35">
              <a:extLst>
                <a:ext uri="{FF2B5EF4-FFF2-40B4-BE49-F238E27FC236}">
                  <a16:creationId xmlns:a16="http://schemas.microsoft.com/office/drawing/2014/main" id="{A178FB5F-57F6-FB9F-4A2A-A7285A833A09}"/>
                </a:ext>
              </a:extLst>
            </p:cNvPr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067;p35">
              <a:extLst>
                <a:ext uri="{FF2B5EF4-FFF2-40B4-BE49-F238E27FC236}">
                  <a16:creationId xmlns:a16="http://schemas.microsoft.com/office/drawing/2014/main" id="{37CFBA10-B34C-B409-F86F-78AEFE2F451F}"/>
                </a:ext>
              </a:extLst>
            </p:cNvPr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068;p35">
              <a:extLst>
                <a:ext uri="{FF2B5EF4-FFF2-40B4-BE49-F238E27FC236}">
                  <a16:creationId xmlns:a16="http://schemas.microsoft.com/office/drawing/2014/main" id="{D50FE654-0ECD-7A31-B89A-4982C393D489}"/>
                </a:ext>
              </a:extLst>
            </p:cNvPr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69;p35">
              <a:extLst>
                <a:ext uri="{FF2B5EF4-FFF2-40B4-BE49-F238E27FC236}">
                  <a16:creationId xmlns:a16="http://schemas.microsoft.com/office/drawing/2014/main" id="{261AACC1-B320-F29E-C8B1-95FC028F2B52}"/>
                </a:ext>
              </a:extLst>
            </p:cNvPr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70;p35">
              <a:extLst>
                <a:ext uri="{FF2B5EF4-FFF2-40B4-BE49-F238E27FC236}">
                  <a16:creationId xmlns:a16="http://schemas.microsoft.com/office/drawing/2014/main" id="{7C27F06A-3267-D254-286A-D7DAE0220A2B}"/>
                </a:ext>
              </a:extLst>
            </p:cNvPr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71;p35">
              <a:extLst>
                <a:ext uri="{FF2B5EF4-FFF2-40B4-BE49-F238E27FC236}">
                  <a16:creationId xmlns:a16="http://schemas.microsoft.com/office/drawing/2014/main" id="{D99F67C0-C6D1-9995-317B-F13EB770D6E9}"/>
                </a:ext>
              </a:extLst>
            </p:cNvPr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72;p35">
              <a:extLst>
                <a:ext uri="{FF2B5EF4-FFF2-40B4-BE49-F238E27FC236}">
                  <a16:creationId xmlns:a16="http://schemas.microsoft.com/office/drawing/2014/main" id="{D61A6D72-7913-2291-5C90-62ED24AE56A4}"/>
                </a:ext>
              </a:extLst>
            </p:cNvPr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73;p35">
              <a:extLst>
                <a:ext uri="{FF2B5EF4-FFF2-40B4-BE49-F238E27FC236}">
                  <a16:creationId xmlns:a16="http://schemas.microsoft.com/office/drawing/2014/main" id="{41B09646-14C8-A6A9-36D8-8A1AEBDE6C6A}"/>
                </a:ext>
              </a:extLst>
            </p:cNvPr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74;p35">
              <a:extLst>
                <a:ext uri="{FF2B5EF4-FFF2-40B4-BE49-F238E27FC236}">
                  <a16:creationId xmlns:a16="http://schemas.microsoft.com/office/drawing/2014/main" id="{5781E93E-D3EA-BB6A-1DE6-DBA60D6EDF67}"/>
                </a:ext>
              </a:extLst>
            </p:cNvPr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75;p35">
              <a:extLst>
                <a:ext uri="{FF2B5EF4-FFF2-40B4-BE49-F238E27FC236}">
                  <a16:creationId xmlns:a16="http://schemas.microsoft.com/office/drawing/2014/main" id="{A7B9BC52-C467-B443-757B-BB411E5440AA}"/>
                </a:ext>
              </a:extLst>
            </p:cNvPr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76;p35">
              <a:extLst>
                <a:ext uri="{FF2B5EF4-FFF2-40B4-BE49-F238E27FC236}">
                  <a16:creationId xmlns:a16="http://schemas.microsoft.com/office/drawing/2014/main" id="{530D5105-AD50-F226-B5C8-B17923F983E7}"/>
                </a:ext>
              </a:extLst>
            </p:cNvPr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77;p35">
              <a:extLst>
                <a:ext uri="{FF2B5EF4-FFF2-40B4-BE49-F238E27FC236}">
                  <a16:creationId xmlns:a16="http://schemas.microsoft.com/office/drawing/2014/main" id="{81F85DD3-9088-4C35-69F8-EAC95401F939}"/>
                </a:ext>
              </a:extLst>
            </p:cNvPr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78;p35">
              <a:extLst>
                <a:ext uri="{FF2B5EF4-FFF2-40B4-BE49-F238E27FC236}">
                  <a16:creationId xmlns:a16="http://schemas.microsoft.com/office/drawing/2014/main" id="{6F3CC9B5-A0BB-008D-9434-01DAB1D93771}"/>
                </a:ext>
              </a:extLst>
            </p:cNvPr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79;p35">
              <a:extLst>
                <a:ext uri="{FF2B5EF4-FFF2-40B4-BE49-F238E27FC236}">
                  <a16:creationId xmlns:a16="http://schemas.microsoft.com/office/drawing/2014/main" id="{66040107-A8CB-F88E-F6EA-C6458D805CEF}"/>
                </a:ext>
              </a:extLst>
            </p:cNvPr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80;p35">
              <a:extLst>
                <a:ext uri="{FF2B5EF4-FFF2-40B4-BE49-F238E27FC236}">
                  <a16:creationId xmlns:a16="http://schemas.microsoft.com/office/drawing/2014/main" id="{97E1BFDD-419B-8AC0-9C40-7F729A5E36B2}"/>
                </a:ext>
              </a:extLst>
            </p:cNvPr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081;p35">
              <a:extLst>
                <a:ext uri="{FF2B5EF4-FFF2-40B4-BE49-F238E27FC236}">
                  <a16:creationId xmlns:a16="http://schemas.microsoft.com/office/drawing/2014/main" id="{4F32D0F0-6A28-9647-7512-62DFB1B67BB8}"/>
                </a:ext>
              </a:extLst>
            </p:cNvPr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082;p35">
              <a:extLst>
                <a:ext uri="{FF2B5EF4-FFF2-40B4-BE49-F238E27FC236}">
                  <a16:creationId xmlns:a16="http://schemas.microsoft.com/office/drawing/2014/main" id="{C20A0668-7235-58BB-77D7-F2AE8F66FCE1}"/>
                </a:ext>
              </a:extLst>
            </p:cNvPr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83;p35">
              <a:extLst>
                <a:ext uri="{FF2B5EF4-FFF2-40B4-BE49-F238E27FC236}">
                  <a16:creationId xmlns:a16="http://schemas.microsoft.com/office/drawing/2014/main" id="{44179EB5-6879-8053-5080-D14EC2315CA4}"/>
                </a:ext>
              </a:extLst>
            </p:cNvPr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17;p33">
            <a:extLst>
              <a:ext uri="{FF2B5EF4-FFF2-40B4-BE49-F238E27FC236}">
                <a16:creationId xmlns:a16="http://schemas.microsoft.com/office/drawing/2014/main" id="{D83B6B5C-BD1F-40DB-88D4-84DFB5C143CD}"/>
              </a:ext>
            </a:extLst>
          </p:cNvPr>
          <p:cNvSpPr/>
          <p:nvPr userDrawn="1"/>
        </p:nvSpPr>
        <p:spPr>
          <a:xfrm rot="-5857360">
            <a:off x="-1426977" y="4422781"/>
            <a:ext cx="2107827" cy="1978630"/>
          </a:xfrm>
          <a:prstGeom prst="roundRect">
            <a:avLst>
              <a:gd name="adj" fmla="val 8117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345;p13">
            <a:extLst>
              <a:ext uri="{FF2B5EF4-FFF2-40B4-BE49-F238E27FC236}">
                <a16:creationId xmlns:a16="http://schemas.microsoft.com/office/drawing/2014/main" id="{685CDC2B-B2E8-CCD6-54B4-DCC7836D8B48}"/>
              </a:ext>
            </a:extLst>
          </p:cNvPr>
          <p:cNvSpPr/>
          <p:nvPr userDrawn="1"/>
        </p:nvSpPr>
        <p:spPr>
          <a:xfrm rot="-605616">
            <a:off x="8965116" y="1082963"/>
            <a:ext cx="2208865" cy="2072949"/>
          </a:xfrm>
          <a:prstGeom prst="roundRect">
            <a:avLst>
              <a:gd name="adj" fmla="val 81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346;p13">
            <a:extLst>
              <a:ext uri="{FF2B5EF4-FFF2-40B4-BE49-F238E27FC236}">
                <a16:creationId xmlns:a16="http://schemas.microsoft.com/office/drawing/2014/main" id="{6AF9777D-B3FC-C50B-B23E-52C351713C1A}"/>
              </a:ext>
            </a:extLst>
          </p:cNvPr>
          <p:cNvSpPr/>
          <p:nvPr userDrawn="1"/>
        </p:nvSpPr>
        <p:spPr>
          <a:xfrm rot="8765593">
            <a:off x="8936764" y="-805621"/>
            <a:ext cx="3233703" cy="303509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47;p13">
            <a:extLst>
              <a:ext uri="{FF2B5EF4-FFF2-40B4-BE49-F238E27FC236}">
                <a16:creationId xmlns:a16="http://schemas.microsoft.com/office/drawing/2014/main" id="{4FE58D6F-235D-64DF-1A08-106023719DBC}"/>
              </a:ext>
            </a:extLst>
          </p:cNvPr>
          <p:cNvSpPr/>
          <p:nvPr userDrawn="1"/>
        </p:nvSpPr>
        <p:spPr>
          <a:xfrm rot="8765465">
            <a:off x="8916331" y="-739472"/>
            <a:ext cx="3093170" cy="2902798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25;p9">
            <a:extLst>
              <a:ext uri="{FF2B5EF4-FFF2-40B4-BE49-F238E27FC236}">
                <a16:creationId xmlns:a16="http://schemas.microsoft.com/office/drawing/2014/main" id="{00AD1EA9-94F2-A870-FD89-0CF81A6D1B90}"/>
              </a:ext>
            </a:extLst>
          </p:cNvPr>
          <p:cNvSpPr/>
          <p:nvPr userDrawn="1"/>
        </p:nvSpPr>
        <p:spPr>
          <a:xfrm rot="6975297" flipH="1">
            <a:off x="-962660" y="-1908654"/>
            <a:ext cx="2379703" cy="2233459"/>
          </a:xfrm>
          <a:prstGeom prst="roundRect">
            <a:avLst>
              <a:gd name="adj" fmla="val 8117"/>
            </a:avLst>
          </a:prstGeom>
          <a:solidFill>
            <a:srgbClr val="F2D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3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1"/>
          <p:cNvSpPr/>
          <p:nvPr/>
        </p:nvSpPr>
        <p:spPr>
          <a:xfrm rot="9694052" flipH="1">
            <a:off x="7448186" y="3137541"/>
            <a:ext cx="2183205" cy="2049630"/>
          </a:xfrm>
          <a:prstGeom prst="roundRect">
            <a:avLst>
              <a:gd name="adj" fmla="val 8117"/>
            </a:avLst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139;p36">
            <a:extLst>
              <a:ext uri="{FF2B5EF4-FFF2-40B4-BE49-F238E27FC236}">
                <a16:creationId xmlns:a16="http://schemas.microsoft.com/office/drawing/2014/main" id="{EAB0E08E-E171-BFC0-BFCF-187394C971BD}"/>
              </a:ext>
            </a:extLst>
          </p:cNvPr>
          <p:cNvSpPr/>
          <p:nvPr userDrawn="1"/>
        </p:nvSpPr>
        <p:spPr>
          <a:xfrm rot="9182518" flipH="1">
            <a:off x="-1044354" y="4123086"/>
            <a:ext cx="2484241" cy="2331555"/>
          </a:xfrm>
          <a:prstGeom prst="roundRect">
            <a:avLst>
              <a:gd name="adj" fmla="val 8117"/>
            </a:avLst>
          </a:prstGeom>
          <a:solidFill>
            <a:srgbClr val="F2D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140;p36">
            <a:extLst>
              <a:ext uri="{FF2B5EF4-FFF2-40B4-BE49-F238E27FC236}">
                <a16:creationId xmlns:a16="http://schemas.microsoft.com/office/drawing/2014/main" id="{C7ED07D5-9AF6-BB28-FF76-4943F3D307CB}"/>
              </a:ext>
            </a:extLst>
          </p:cNvPr>
          <p:cNvSpPr/>
          <p:nvPr userDrawn="1"/>
        </p:nvSpPr>
        <p:spPr>
          <a:xfrm rot="9851449" flipH="1">
            <a:off x="-1048046" y="3460901"/>
            <a:ext cx="2617509" cy="2456839"/>
          </a:xfrm>
          <a:prstGeom prst="roundRect">
            <a:avLst>
              <a:gd name="adj" fmla="val 8117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5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33;p42">
            <a:extLst>
              <a:ext uri="{FF2B5EF4-FFF2-40B4-BE49-F238E27FC236}">
                <a16:creationId xmlns:a16="http://schemas.microsoft.com/office/drawing/2014/main" id="{B2A8239E-6416-3D09-9FB0-5CDF6B38184A}"/>
              </a:ext>
            </a:extLst>
          </p:cNvPr>
          <p:cNvSpPr/>
          <p:nvPr userDrawn="1"/>
        </p:nvSpPr>
        <p:spPr>
          <a:xfrm rot="18952106">
            <a:off x="6811389" y="2471679"/>
            <a:ext cx="2690566" cy="2660916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234;p42">
            <a:extLst>
              <a:ext uri="{FF2B5EF4-FFF2-40B4-BE49-F238E27FC236}">
                <a16:creationId xmlns:a16="http://schemas.microsoft.com/office/drawing/2014/main" id="{8721CFEF-3F91-317F-2EC3-C6E1B22257AB}"/>
              </a:ext>
            </a:extLst>
          </p:cNvPr>
          <p:cNvSpPr/>
          <p:nvPr userDrawn="1"/>
        </p:nvSpPr>
        <p:spPr>
          <a:xfrm rot="18952046">
            <a:off x="6821892" y="2630039"/>
            <a:ext cx="2573708" cy="2415547"/>
          </a:xfrm>
          <a:prstGeom prst="roundRect">
            <a:avLst>
              <a:gd name="adj" fmla="val 8117"/>
            </a:avLst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42"/>
          <p:cNvSpPr/>
          <p:nvPr/>
        </p:nvSpPr>
        <p:spPr>
          <a:xfrm rot="-3873499">
            <a:off x="1022910" y="4344796"/>
            <a:ext cx="2183001" cy="2049623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42"/>
          <p:cNvSpPr/>
          <p:nvPr/>
        </p:nvSpPr>
        <p:spPr>
          <a:xfrm rot="-2732477">
            <a:off x="-1691149" y="3168300"/>
            <a:ext cx="3233461" cy="3197828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42"/>
          <p:cNvSpPr/>
          <p:nvPr/>
        </p:nvSpPr>
        <p:spPr>
          <a:xfrm rot="-2732537">
            <a:off x="-1659451" y="3377167"/>
            <a:ext cx="3093024" cy="2902950"/>
          </a:xfrm>
          <a:prstGeom prst="roundRect">
            <a:avLst>
              <a:gd name="adj" fmla="val 81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5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36"/>
          <p:cNvSpPr/>
          <p:nvPr/>
        </p:nvSpPr>
        <p:spPr>
          <a:xfrm rot="9182518" flipH="1">
            <a:off x="-1948321" y="3203226"/>
            <a:ext cx="2484241" cy="2331555"/>
          </a:xfrm>
          <a:prstGeom prst="roundRect">
            <a:avLst>
              <a:gd name="adj" fmla="val 811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6"/>
          <p:cNvSpPr/>
          <p:nvPr/>
        </p:nvSpPr>
        <p:spPr>
          <a:xfrm rot="9851449" flipH="1">
            <a:off x="-2049722" y="3177110"/>
            <a:ext cx="2617509" cy="2456839"/>
          </a:xfrm>
          <a:prstGeom prst="roundRect">
            <a:avLst>
              <a:gd name="adj" fmla="val 811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36"/>
          <p:cNvSpPr txBox="1">
            <a:spLocks noGrp="1"/>
          </p:cNvSpPr>
          <p:nvPr>
            <p:ph type="title" idx="2"/>
          </p:nvPr>
        </p:nvSpPr>
        <p:spPr>
          <a:xfrm>
            <a:off x="1005974" y="1635525"/>
            <a:ext cx="2665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1089" name="Google Shape;1089;p36"/>
          <p:cNvSpPr txBox="1">
            <a:spLocks noGrp="1"/>
          </p:cNvSpPr>
          <p:nvPr>
            <p:ph type="subTitle" idx="1"/>
          </p:nvPr>
        </p:nvSpPr>
        <p:spPr>
          <a:xfrm>
            <a:off x="1005998" y="2163200"/>
            <a:ext cx="26652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36"/>
          <p:cNvSpPr txBox="1">
            <a:spLocks noGrp="1"/>
          </p:cNvSpPr>
          <p:nvPr>
            <p:ph type="title" idx="3"/>
          </p:nvPr>
        </p:nvSpPr>
        <p:spPr>
          <a:xfrm>
            <a:off x="4264585" y="1635525"/>
            <a:ext cx="2665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1" name="Google Shape;1091;p36"/>
          <p:cNvSpPr txBox="1">
            <a:spLocks noGrp="1"/>
          </p:cNvSpPr>
          <p:nvPr>
            <p:ph type="subTitle" idx="4"/>
          </p:nvPr>
        </p:nvSpPr>
        <p:spPr>
          <a:xfrm>
            <a:off x="4264585" y="2163200"/>
            <a:ext cx="26652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6"/>
          <p:cNvSpPr txBox="1">
            <a:spLocks noGrp="1"/>
          </p:cNvSpPr>
          <p:nvPr>
            <p:ph type="title" idx="5"/>
          </p:nvPr>
        </p:nvSpPr>
        <p:spPr>
          <a:xfrm>
            <a:off x="1005961" y="3528875"/>
            <a:ext cx="2665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36"/>
          <p:cNvSpPr txBox="1">
            <a:spLocks noGrp="1"/>
          </p:cNvSpPr>
          <p:nvPr>
            <p:ph type="subTitle" idx="6"/>
          </p:nvPr>
        </p:nvSpPr>
        <p:spPr>
          <a:xfrm>
            <a:off x="1005949" y="4056550"/>
            <a:ext cx="26652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6"/>
          <p:cNvSpPr txBox="1">
            <a:spLocks noGrp="1"/>
          </p:cNvSpPr>
          <p:nvPr>
            <p:ph type="title" idx="7"/>
          </p:nvPr>
        </p:nvSpPr>
        <p:spPr>
          <a:xfrm>
            <a:off x="4264573" y="3528878"/>
            <a:ext cx="2665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5" name="Google Shape;1095;p36"/>
          <p:cNvSpPr txBox="1">
            <a:spLocks noGrp="1"/>
          </p:cNvSpPr>
          <p:nvPr>
            <p:ph type="subTitle" idx="8"/>
          </p:nvPr>
        </p:nvSpPr>
        <p:spPr>
          <a:xfrm>
            <a:off x="4264574" y="4056550"/>
            <a:ext cx="26652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96" name="Google Shape;1096;p36"/>
          <p:cNvGrpSpPr/>
          <p:nvPr/>
        </p:nvGrpSpPr>
        <p:grpSpPr>
          <a:xfrm>
            <a:off x="40015" y="3116087"/>
            <a:ext cx="446148" cy="2107853"/>
            <a:chOff x="8552626" y="2069677"/>
            <a:chExt cx="492600" cy="2327576"/>
          </a:xfrm>
        </p:grpSpPr>
        <p:sp>
          <p:nvSpPr>
            <p:cNvPr id="1097" name="Google Shape;1097;p36"/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6"/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6"/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6"/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6"/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6"/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6"/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6"/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6"/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6"/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1040;p35">
            <a:extLst>
              <a:ext uri="{FF2B5EF4-FFF2-40B4-BE49-F238E27FC236}">
                <a16:creationId xmlns:a16="http://schemas.microsoft.com/office/drawing/2014/main" id="{16C787CC-1064-3907-C8E3-8F0609B7706E}"/>
              </a:ext>
            </a:extLst>
          </p:cNvPr>
          <p:cNvSpPr/>
          <p:nvPr userDrawn="1"/>
        </p:nvSpPr>
        <p:spPr>
          <a:xfrm rot="-3989871">
            <a:off x="7559012" y="3166795"/>
            <a:ext cx="2490826" cy="2337943"/>
          </a:xfrm>
          <a:prstGeom prst="roundRect">
            <a:avLst>
              <a:gd name="adj" fmla="val 8117"/>
            </a:avLst>
          </a:prstGeom>
          <a:solidFill>
            <a:schemeClr val="dk2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8111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5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Roboto Black"/>
              <a:buNone/>
              <a:defRPr sz="3100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87" r:id="rId6"/>
    <p:sldLayoutId id="2147483688" r:id="rId7"/>
    <p:sldLayoutId id="214748369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oogle Shape;1288;p46"/>
          <p:cNvGrpSpPr/>
          <p:nvPr/>
        </p:nvGrpSpPr>
        <p:grpSpPr>
          <a:xfrm rot="16200000">
            <a:off x="8567241" y="-870338"/>
            <a:ext cx="492600" cy="2327576"/>
            <a:chOff x="8552626" y="2069677"/>
            <a:chExt cx="492600" cy="2327576"/>
          </a:xfrm>
          <a:solidFill>
            <a:srgbClr val="F2D138"/>
          </a:solidFill>
        </p:grpSpPr>
        <p:sp>
          <p:nvSpPr>
            <p:cNvPr id="1289" name="Google Shape;1289;p46"/>
            <p:cNvSpPr/>
            <p:nvPr/>
          </p:nvSpPr>
          <p:spPr>
            <a:xfrm>
              <a:off x="8552626" y="20696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8767618" y="20696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6"/>
            <p:cNvSpPr/>
            <p:nvPr/>
          </p:nvSpPr>
          <p:spPr>
            <a:xfrm>
              <a:off x="8982551" y="20696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6"/>
            <p:cNvSpPr/>
            <p:nvPr/>
          </p:nvSpPr>
          <p:spPr>
            <a:xfrm>
              <a:off x="8552686" y="22413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6"/>
            <p:cNvSpPr/>
            <p:nvPr/>
          </p:nvSpPr>
          <p:spPr>
            <a:xfrm>
              <a:off x="8767618" y="22413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6"/>
            <p:cNvSpPr/>
            <p:nvPr/>
          </p:nvSpPr>
          <p:spPr>
            <a:xfrm>
              <a:off x="8982551" y="22413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6"/>
            <p:cNvSpPr/>
            <p:nvPr/>
          </p:nvSpPr>
          <p:spPr>
            <a:xfrm>
              <a:off x="8552626" y="24130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6"/>
            <p:cNvSpPr/>
            <p:nvPr/>
          </p:nvSpPr>
          <p:spPr>
            <a:xfrm>
              <a:off x="8767618" y="24130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6"/>
            <p:cNvSpPr/>
            <p:nvPr/>
          </p:nvSpPr>
          <p:spPr>
            <a:xfrm>
              <a:off x="8982551" y="24130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6"/>
            <p:cNvSpPr/>
            <p:nvPr/>
          </p:nvSpPr>
          <p:spPr>
            <a:xfrm>
              <a:off x="8552626" y="257175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6"/>
            <p:cNvSpPr/>
            <p:nvPr/>
          </p:nvSpPr>
          <p:spPr>
            <a:xfrm>
              <a:off x="8767618" y="257175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6"/>
            <p:cNvSpPr/>
            <p:nvPr/>
          </p:nvSpPr>
          <p:spPr>
            <a:xfrm>
              <a:off x="8982551" y="257175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6"/>
            <p:cNvSpPr/>
            <p:nvPr/>
          </p:nvSpPr>
          <p:spPr>
            <a:xfrm>
              <a:off x="8552686" y="274337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6"/>
            <p:cNvSpPr/>
            <p:nvPr/>
          </p:nvSpPr>
          <p:spPr>
            <a:xfrm>
              <a:off x="8767618" y="274343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6"/>
            <p:cNvSpPr/>
            <p:nvPr/>
          </p:nvSpPr>
          <p:spPr>
            <a:xfrm>
              <a:off x="8982551" y="274343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6"/>
            <p:cNvSpPr/>
            <p:nvPr/>
          </p:nvSpPr>
          <p:spPr>
            <a:xfrm>
              <a:off x="8552626" y="291512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6"/>
            <p:cNvSpPr/>
            <p:nvPr/>
          </p:nvSpPr>
          <p:spPr>
            <a:xfrm>
              <a:off x="8767618" y="291512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6"/>
            <p:cNvSpPr/>
            <p:nvPr/>
          </p:nvSpPr>
          <p:spPr>
            <a:xfrm>
              <a:off x="8982551" y="291512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6"/>
            <p:cNvSpPr/>
            <p:nvPr/>
          </p:nvSpPr>
          <p:spPr>
            <a:xfrm>
              <a:off x="8552626" y="310982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6"/>
            <p:cNvSpPr/>
            <p:nvPr/>
          </p:nvSpPr>
          <p:spPr>
            <a:xfrm>
              <a:off x="8767618" y="310982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6"/>
            <p:cNvSpPr/>
            <p:nvPr/>
          </p:nvSpPr>
          <p:spPr>
            <a:xfrm>
              <a:off x="8982551" y="310982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6"/>
            <p:cNvSpPr/>
            <p:nvPr/>
          </p:nvSpPr>
          <p:spPr>
            <a:xfrm>
              <a:off x="8552686" y="328145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6"/>
            <p:cNvSpPr/>
            <p:nvPr/>
          </p:nvSpPr>
          <p:spPr>
            <a:xfrm>
              <a:off x="8767618" y="328151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6"/>
            <p:cNvSpPr/>
            <p:nvPr/>
          </p:nvSpPr>
          <p:spPr>
            <a:xfrm>
              <a:off x="8982551" y="328151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6"/>
            <p:cNvSpPr/>
            <p:nvPr/>
          </p:nvSpPr>
          <p:spPr>
            <a:xfrm>
              <a:off x="8552626" y="345319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6"/>
            <p:cNvSpPr/>
            <p:nvPr/>
          </p:nvSpPr>
          <p:spPr>
            <a:xfrm>
              <a:off x="8767618" y="345319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6"/>
            <p:cNvSpPr/>
            <p:nvPr/>
          </p:nvSpPr>
          <p:spPr>
            <a:xfrm>
              <a:off x="8982551" y="345319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6"/>
            <p:cNvSpPr/>
            <p:nvPr/>
          </p:nvSpPr>
          <p:spPr>
            <a:xfrm>
              <a:off x="8552686" y="3624828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6"/>
            <p:cNvSpPr/>
            <p:nvPr/>
          </p:nvSpPr>
          <p:spPr>
            <a:xfrm>
              <a:off x="8767618" y="362488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6"/>
            <p:cNvSpPr/>
            <p:nvPr/>
          </p:nvSpPr>
          <p:spPr>
            <a:xfrm>
              <a:off x="8982551" y="362488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8552626" y="3796572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6"/>
            <p:cNvSpPr/>
            <p:nvPr/>
          </p:nvSpPr>
          <p:spPr>
            <a:xfrm>
              <a:off x="8767618" y="379657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6"/>
            <p:cNvSpPr/>
            <p:nvPr/>
          </p:nvSpPr>
          <p:spPr>
            <a:xfrm>
              <a:off x="8982551" y="379657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6"/>
            <p:cNvSpPr/>
            <p:nvPr/>
          </p:nvSpPr>
          <p:spPr>
            <a:xfrm>
              <a:off x="8552626" y="399127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5"/>
                    <a:pt x="1" y="525"/>
                  </a:cubicBezTo>
                  <a:cubicBezTo>
                    <a:pt x="1" y="815"/>
                    <a:pt x="236" y="1051"/>
                    <a:pt x="526" y="1051"/>
                  </a:cubicBezTo>
                  <a:cubicBezTo>
                    <a:pt x="817" y="1051"/>
                    <a:pt x="1052" y="815"/>
                    <a:pt x="1052" y="525"/>
                  </a:cubicBezTo>
                  <a:cubicBezTo>
                    <a:pt x="1052" y="237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6"/>
            <p:cNvSpPr/>
            <p:nvPr/>
          </p:nvSpPr>
          <p:spPr>
            <a:xfrm>
              <a:off x="8767618" y="399127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5"/>
                    <a:pt x="0" y="525"/>
                  </a:cubicBezTo>
                  <a:cubicBezTo>
                    <a:pt x="0" y="815"/>
                    <a:pt x="236" y="1051"/>
                    <a:pt x="526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6"/>
            <p:cNvSpPr/>
            <p:nvPr/>
          </p:nvSpPr>
          <p:spPr>
            <a:xfrm>
              <a:off x="8982551" y="399127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5"/>
                    <a:pt x="1" y="525"/>
                  </a:cubicBezTo>
                  <a:cubicBezTo>
                    <a:pt x="1" y="815"/>
                    <a:pt x="235" y="1051"/>
                    <a:pt x="525" y="1051"/>
                  </a:cubicBezTo>
                  <a:cubicBezTo>
                    <a:pt x="816" y="1051"/>
                    <a:pt x="1051" y="815"/>
                    <a:pt x="1051" y="525"/>
                  </a:cubicBezTo>
                  <a:cubicBezTo>
                    <a:pt x="1051" y="237"/>
                    <a:pt x="816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8552686" y="4162903"/>
              <a:ext cx="62676" cy="62665"/>
            </a:xfrm>
            <a:custGeom>
              <a:avLst/>
              <a:gdLst/>
              <a:ahLst/>
              <a:cxnLst/>
              <a:rect l="l" t="t" r="r" b="b"/>
              <a:pathLst>
                <a:path w="1052" h="1052" extrusionOk="0">
                  <a:moveTo>
                    <a:pt x="525" y="1"/>
                  </a:moveTo>
                  <a:cubicBezTo>
                    <a:pt x="235" y="1"/>
                    <a:pt x="1" y="236"/>
                    <a:pt x="1" y="527"/>
                  </a:cubicBezTo>
                  <a:cubicBezTo>
                    <a:pt x="1" y="817"/>
                    <a:pt x="235" y="1051"/>
                    <a:pt x="525" y="1051"/>
                  </a:cubicBezTo>
                  <a:cubicBezTo>
                    <a:pt x="816" y="1051"/>
                    <a:pt x="1051" y="817"/>
                    <a:pt x="1051" y="527"/>
                  </a:cubicBezTo>
                  <a:cubicBezTo>
                    <a:pt x="1051" y="236"/>
                    <a:pt x="816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6"/>
            <p:cNvSpPr/>
            <p:nvPr/>
          </p:nvSpPr>
          <p:spPr>
            <a:xfrm>
              <a:off x="8767618" y="4162962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1"/>
                  </a:moveTo>
                  <a:cubicBezTo>
                    <a:pt x="236" y="1"/>
                    <a:pt x="0" y="235"/>
                    <a:pt x="0" y="526"/>
                  </a:cubicBezTo>
                  <a:cubicBezTo>
                    <a:pt x="0" y="816"/>
                    <a:pt x="236" y="1050"/>
                    <a:pt x="526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6"/>
            <p:cNvSpPr/>
            <p:nvPr/>
          </p:nvSpPr>
          <p:spPr>
            <a:xfrm>
              <a:off x="8982551" y="4162962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1"/>
                  </a:moveTo>
                  <a:cubicBezTo>
                    <a:pt x="235" y="1"/>
                    <a:pt x="1" y="235"/>
                    <a:pt x="1" y="526"/>
                  </a:cubicBezTo>
                  <a:cubicBezTo>
                    <a:pt x="1" y="816"/>
                    <a:pt x="235" y="1050"/>
                    <a:pt x="525" y="1050"/>
                  </a:cubicBezTo>
                  <a:cubicBezTo>
                    <a:pt x="816" y="1050"/>
                    <a:pt x="1051" y="816"/>
                    <a:pt x="1051" y="526"/>
                  </a:cubicBezTo>
                  <a:cubicBezTo>
                    <a:pt x="1051" y="235"/>
                    <a:pt x="816" y="1"/>
                    <a:pt x="5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6"/>
            <p:cNvSpPr/>
            <p:nvPr/>
          </p:nvSpPr>
          <p:spPr>
            <a:xfrm>
              <a:off x="8552626" y="4334647"/>
              <a:ext cx="62735" cy="62605"/>
            </a:xfrm>
            <a:custGeom>
              <a:avLst/>
              <a:gdLst/>
              <a:ahLst/>
              <a:cxnLst/>
              <a:rect l="l" t="t" r="r" b="b"/>
              <a:pathLst>
                <a:path w="1053" h="1051" extrusionOk="0">
                  <a:moveTo>
                    <a:pt x="526" y="0"/>
                  </a:moveTo>
                  <a:cubicBezTo>
                    <a:pt x="236" y="0"/>
                    <a:pt x="1" y="236"/>
                    <a:pt x="1" y="526"/>
                  </a:cubicBezTo>
                  <a:cubicBezTo>
                    <a:pt x="1" y="816"/>
                    <a:pt x="236" y="1051"/>
                    <a:pt x="526" y="1051"/>
                  </a:cubicBezTo>
                  <a:cubicBezTo>
                    <a:pt x="817" y="1051"/>
                    <a:pt x="1052" y="816"/>
                    <a:pt x="1052" y="526"/>
                  </a:cubicBezTo>
                  <a:cubicBezTo>
                    <a:pt x="1052" y="236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6"/>
            <p:cNvSpPr/>
            <p:nvPr/>
          </p:nvSpPr>
          <p:spPr>
            <a:xfrm>
              <a:off x="8767618" y="4334647"/>
              <a:ext cx="62616" cy="6260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36" y="0"/>
                    <a:pt x="0" y="236"/>
                    <a:pt x="0" y="526"/>
                  </a:cubicBezTo>
                  <a:cubicBezTo>
                    <a:pt x="0" y="816"/>
                    <a:pt x="236" y="1051"/>
                    <a:pt x="526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6"/>
            <p:cNvSpPr/>
            <p:nvPr/>
          </p:nvSpPr>
          <p:spPr>
            <a:xfrm>
              <a:off x="8982551" y="4334647"/>
              <a:ext cx="62676" cy="6260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525" y="0"/>
                  </a:moveTo>
                  <a:cubicBezTo>
                    <a:pt x="235" y="0"/>
                    <a:pt x="1" y="236"/>
                    <a:pt x="1" y="526"/>
                  </a:cubicBezTo>
                  <a:cubicBezTo>
                    <a:pt x="1" y="816"/>
                    <a:pt x="235" y="1051"/>
                    <a:pt x="525" y="1051"/>
                  </a:cubicBezTo>
                  <a:cubicBezTo>
                    <a:pt x="816" y="1051"/>
                    <a:pt x="1051" y="816"/>
                    <a:pt x="1051" y="526"/>
                  </a:cubicBezTo>
                  <a:cubicBezTo>
                    <a:pt x="1051" y="236"/>
                    <a:pt x="816" y="0"/>
                    <a:pt x="5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1" name="Google Shape;1331;p46"/>
          <p:cNvSpPr/>
          <p:nvPr/>
        </p:nvSpPr>
        <p:spPr>
          <a:xfrm rot="3534201">
            <a:off x="1834280" y="3212699"/>
            <a:ext cx="2484301" cy="2331702"/>
          </a:xfrm>
          <a:prstGeom prst="roundRect">
            <a:avLst>
              <a:gd name="adj" fmla="val 8117"/>
            </a:avLst>
          </a:prstGeom>
          <a:solidFill>
            <a:srgbClr val="F2D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6"/>
          <p:cNvSpPr/>
          <p:nvPr/>
        </p:nvSpPr>
        <p:spPr>
          <a:xfrm rot="3534201">
            <a:off x="1945830" y="4025699"/>
            <a:ext cx="2484301" cy="2331702"/>
          </a:xfrm>
          <a:prstGeom prst="roundRect">
            <a:avLst>
              <a:gd name="adj" fmla="val 8117"/>
            </a:avLst>
          </a:prstGeom>
          <a:solidFill>
            <a:srgbClr val="6262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6"/>
          <p:cNvSpPr/>
          <p:nvPr/>
        </p:nvSpPr>
        <p:spPr>
          <a:xfrm rot="3534217">
            <a:off x="321729" y="-447298"/>
            <a:ext cx="6490484" cy="6295645"/>
          </a:xfrm>
          <a:prstGeom prst="roundRect">
            <a:avLst>
              <a:gd name="adj" fmla="val 8117"/>
            </a:avLst>
          </a:prstGeom>
          <a:noFill/>
          <a:ln w="12700" cap="flat" cmpd="sng">
            <a:solidFill>
              <a:srgbClr val="626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46"/>
          <p:cNvSpPr/>
          <p:nvPr/>
        </p:nvSpPr>
        <p:spPr>
          <a:xfrm rot="3534192">
            <a:off x="623759" y="-931466"/>
            <a:ext cx="6619793" cy="6861158"/>
          </a:xfrm>
          <a:prstGeom prst="roundRect">
            <a:avLst>
              <a:gd name="adj" fmla="val 811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46"/>
          <p:cNvSpPr txBox="1">
            <a:spLocks noGrp="1"/>
          </p:cNvSpPr>
          <p:nvPr>
            <p:ph type="subTitle" idx="1"/>
          </p:nvPr>
        </p:nvSpPr>
        <p:spPr>
          <a:xfrm rot="-606">
            <a:off x="2709369" y="4103708"/>
            <a:ext cx="3200399" cy="4419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/>
              <a:t>Prof. Ms. Romulo de Almeida Neves</a:t>
            </a:r>
          </a:p>
        </p:txBody>
      </p:sp>
      <p:sp>
        <p:nvSpPr>
          <p:cNvPr id="1336" name="Google Shape;1336;p46"/>
          <p:cNvSpPr txBox="1">
            <a:spLocks noGrp="1"/>
          </p:cNvSpPr>
          <p:nvPr>
            <p:ph type="ctrTitle"/>
          </p:nvPr>
        </p:nvSpPr>
        <p:spPr>
          <a:xfrm>
            <a:off x="586196" y="109826"/>
            <a:ext cx="7909001" cy="3283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626262"/>
                </a:solidFill>
              </a:rPr>
              <a:t/>
            </a:r>
            <a:br>
              <a:rPr lang="en" dirty="0">
                <a:solidFill>
                  <a:srgbClr val="626262"/>
                </a:solidFill>
              </a:rPr>
            </a:br>
            <a:r>
              <a:rPr lang="en" dirty="0">
                <a:solidFill>
                  <a:srgbClr val="626262"/>
                </a:solidFill>
              </a:rPr>
              <a:t/>
            </a:r>
            <a:br>
              <a:rPr lang="en" dirty="0">
                <a:solidFill>
                  <a:srgbClr val="626262"/>
                </a:solidFill>
              </a:rPr>
            </a:br>
            <a:r>
              <a:rPr lang="en" dirty="0">
                <a:solidFill>
                  <a:srgbClr val="626262"/>
                </a:solidFill>
              </a:rPr>
              <a:t/>
            </a:r>
            <a:br>
              <a:rPr lang="en" dirty="0">
                <a:solidFill>
                  <a:srgbClr val="626262"/>
                </a:solidFill>
              </a:rPr>
            </a:br>
            <a:r>
              <a:rPr lang="en" dirty="0">
                <a:solidFill>
                  <a:srgbClr val="626262"/>
                </a:solidFill>
              </a:rPr>
              <a:t>Lógica e Matemática computacional</a:t>
            </a:r>
            <a:br>
              <a:rPr lang="en" dirty="0">
                <a:solidFill>
                  <a:srgbClr val="626262"/>
                </a:solidFill>
              </a:rPr>
            </a:br>
            <a:r>
              <a:rPr lang="en" dirty="0">
                <a:solidFill>
                  <a:srgbClr val="626262"/>
                </a:solidFill>
              </a:rPr>
              <a:t/>
            </a:r>
            <a:br>
              <a:rPr lang="en" dirty="0">
                <a:solidFill>
                  <a:srgbClr val="626262"/>
                </a:solidFill>
              </a:rPr>
            </a:br>
            <a:r>
              <a:rPr lang="en" sz="2000" dirty="0">
                <a:solidFill>
                  <a:srgbClr val="626262"/>
                </a:solidFill>
              </a:rPr>
              <a:t>Unidade 04: Tabela Verdade </a:t>
            </a:r>
            <a:br>
              <a:rPr lang="en" sz="2000" dirty="0">
                <a:solidFill>
                  <a:srgbClr val="626262"/>
                </a:solidFill>
              </a:rPr>
            </a:br>
            <a:r>
              <a:rPr lang="en" sz="2000" dirty="0">
                <a:solidFill>
                  <a:srgbClr val="626262"/>
                </a:solidFill>
              </a:rPr>
              <a:t>Encerramento da Unidade</a:t>
            </a:r>
            <a:endParaRPr sz="2000" dirty="0">
              <a:solidFill>
                <a:srgbClr val="626262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337" name="Google Shape;1337;p46"/>
          <p:cNvSpPr/>
          <p:nvPr/>
        </p:nvSpPr>
        <p:spPr>
          <a:xfrm rot="2838435">
            <a:off x="2247766" y="-2029408"/>
            <a:ext cx="3093059" cy="2903022"/>
          </a:xfrm>
          <a:prstGeom prst="roundRect">
            <a:avLst>
              <a:gd name="adj" fmla="val 8117"/>
            </a:avLst>
          </a:prstGeom>
          <a:solidFill>
            <a:srgbClr val="F2D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"/>
          <p:cNvSpPr txBox="1">
            <a:spLocks noGrp="1"/>
          </p:cNvSpPr>
          <p:nvPr>
            <p:ph type="title"/>
          </p:nvPr>
        </p:nvSpPr>
        <p:spPr>
          <a:xfrm>
            <a:off x="411480" y="129541"/>
            <a:ext cx="883158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Resultados da Tabela Verdade</a:t>
            </a:r>
            <a:endParaRPr sz="4000" dirty="0"/>
          </a:p>
        </p:txBody>
      </p:sp>
      <p:cxnSp>
        <p:nvCxnSpPr>
          <p:cNvPr id="1409" name="Google Shape;1409;p52"/>
          <p:cNvCxnSpPr>
            <a:cxnSpLocks/>
          </p:cNvCxnSpPr>
          <p:nvPr/>
        </p:nvCxnSpPr>
        <p:spPr>
          <a:xfrm>
            <a:off x="1561235" y="1078510"/>
            <a:ext cx="502244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1" name="Google Shape;1411;p52"/>
          <p:cNvSpPr/>
          <p:nvPr/>
        </p:nvSpPr>
        <p:spPr>
          <a:xfrm rot="-6975218">
            <a:off x="3492254" y="4358467"/>
            <a:ext cx="2824605" cy="314950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46E5B0-C01B-2CDD-9944-8120794DA08F}"/>
              </a:ext>
            </a:extLst>
          </p:cNvPr>
          <p:cNvSpPr txBox="1"/>
          <p:nvPr/>
        </p:nvSpPr>
        <p:spPr>
          <a:xfrm>
            <a:off x="655320" y="1546860"/>
            <a:ext cx="68808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+mn-lt"/>
              </a:rPr>
              <a:t>Conectivo NOT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m 4" descr="Tela de computador com relógio&#10;&#10;Descrição gerada automaticamente com confiança baixa">
            <a:extLst>
              <a:ext uri="{FF2B5EF4-FFF2-40B4-BE49-F238E27FC236}">
                <a16:creationId xmlns:a16="http://schemas.microsoft.com/office/drawing/2014/main" id="{EA9031EF-197F-FFCF-B814-381939024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72" y="2136910"/>
            <a:ext cx="1790855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"/>
          <p:cNvSpPr txBox="1">
            <a:spLocks noGrp="1"/>
          </p:cNvSpPr>
          <p:nvPr>
            <p:ph type="title"/>
          </p:nvPr>
        </p:nvSpPr>
        <p:spPr>
          <a:xfrm>
            <a:off x="411480" y="129541"/>
            <a:ext cx="883158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Resultados da Tabela Verdade</a:t>
            </a:r>
            <a:endParaRPr sz="4000" dirty="0"/>
          </a:p>
        </p:txBody>
      </p:sp>
      <p:cxnSp>
        <p:nvCxnSpPr>
          <p:cNvPr id="1409" name="Google Shape;1409;p52"/>
          <p:cNvCxnSpPr>
            <a:cxnSpLocks/>
          </p:cNvCxnSpPr>
          <p:nvPr/>
        </p:nvCxnSpPr>
        <p:spPr>
          <a:xfrm>
            <a:off x="1561235" y="1078510"/>
            <a:ext cx="502244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1" name="Google Shape;1411;p52"/>
          <p:cNvSpPr/>
          <p:nvPr/>
        </p:nvSpPr>
        <p:spPr>
          <a:xfrm rot="-6975218">
            <a:off x="3492254" y="4358467"/>
            <a:ext cx="2824605" cy="314950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46E5B0-C01B-2CDD-9944-8120794DA08F}"/>
              </a:ext>
            </a:extLst>
          </p:cNvPr>
          <p:cNvSpPr txBox="1"/>
          <p:nvPr/>
        </p:nvSpPr>
        <p:spPr>
          <a:xfrm>
            <a:off x="632027" y="1411424"/>
            <a:ext cx="688086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+mn-lt"/>
              </a:rPr>
              <a:t>Conectivo Condicional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CDC5CE0-8F11-A6E7-C060-5B0E038D98A8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21703" y="1908420"/>
            <a:ext cx="7714140" cy="28820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466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"/>
          <p:cNvSpPr txBox="1">
            <a:spLocks noGrp="1"/>
          </p:cNvSpPr>
          <p:nvPr>
            <p:ph type="title"/>
          </p:nvPr>
        </p:nvSpPr>
        <p:spPr>
          <a:xfrm>
            <a:off x="411480" y="129541"/>
            <a:ext cx="883158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Resultados da Tabela Verdade</a:t>
            </a:r>
            <a:endParaRPr sz="4000" dirty="0"/>
          </a:p>
        </p:txBody>
      </p:sp>
      <p:cxnSp>
        <p:nvCxnSpPr>
          <p:cNvPr id="1409" name="Google Shape;1409;p52"/>
          <p:cNvCxnSpPr>
            <a:cxnSpLocks/>
          </p:cNvCxnSpPr>
          <p:nvPr/>
        </p:nvCxnSpPr>
        <p:spPr>
          <a:xfrm>
            <a:off x="1561235" y="1078510"/>
            <a:ext cx="502244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1" name="Google Shape;1411;p52"/>
          <p:cNvSpPr/>
          <p:nvPr/>
        </p:nvSpPr>
        <p:spPr>
          <a:xfrm rot="-6975218">
            <a:off x="3492254" y="4358467"/>
            <a:ext cx="2824605" cy="314950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46E5B0-C01B-2CDD-9944-8120794DA08F}"/>
              </a:ext>
            </a:extLst>
          </p:cNvPr>
          <p:cNvSpPr txBox="1"/>
          <p:nvPr/>
        </p:nvSpPr>
        <p:spPr>
          <a:xfrm>
            <a:off x="799860" y="1272540"/>
            <a:ext cx="688086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+mn-lt"/>
              </a:rPr>
              <a:t>Conectivo </a:t>
            </a:r>
            <a:r>
              <a:rPr lang="pt-BR" sz="2000" dirty="0" err="1">
                <a:solidFill>
                  <a:schemeClr val="tx1"/>
                </a:solidFill>
                <a:latin typeface="+mn-lt"/>
              </a:rPr>
              <a:t>BiCondicional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FE3A83-AF9B-2F73-0253-10EFB1C9413E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753900" y="1884343"/>
            <a:ext cx="7590000" cy="30081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44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1"/>
          <p:cNvSpPr/>
          <p:nvPr/>
        </p:nvSpPr>
        <p:spPr>
          <a:xfrm rot="317834">
            <a:off x="-649764" y="632179"/>
            <a:ext cx="4965206" cy="3296693"/>
          </a:xfrm>
          <a:prstGeom prst="roundRect">
            <a:avLst>
              <a:gd name="adj" fmla="val 15821"/>
            </a:avLst>
          </a:prstGeom>
          <a:noFill/>
          <a:ln w="9525" cap="flat" cmpd="sng">
            <a:solidFill>
              <a:srgbClr val="626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51"/>
          <p:cNvSpPr txBox="1">
            <a:spLocks noGrp="1"/>
          </p:cNvSpPr>
          <p:nvPr>
            <p:ph type="title"/>
          </p:nvPr>
        </p:nvSpPr>
        <p:spPr>
          <a:xfrm>
            <a:off x="4754385" y="1946545"/>
            <a:ext cx="476528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Aplicações da Tabela Verdade</a:t>
            </a:r>
            <a:endParaRPr sz="3500" dirty="0"/>
          </a:p>
        </p:txBody>
      </p:sp>
      <p:sp>
        <p:nvSpPr>
          <p:cNvPr id="1399" name="Google Shape;1399;p51"/>
          <p:cNvSpPr txBox="1">
            <a:spLocks noGrp="1"/>
          </p:cNvSpPr>
          <p:nvPr>
            <p:ph type="title" idx="2"/>
          </p:nvPr>
        </p:nvSpPr>
        <p:spPr>
          <a:xfrm>
            <a:off x="6869700" y="0"/>
            <a:ext cx="1122000" cy="14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400" name="Google Shape;1400;p51"/>
          <p:cNvSpPr txBox="1">
            <a:spLocks noGrp="1"/>
          </p:cNvSpPr>
          <p:nvPr>
            <p:ph type="subTitle" idx="1"/>
          </p:nvPr>
        </p:nvSpPr>
        <p:spPr>
          <a:xfrm rot="295">
            <a:off x="4861475" y="3069951"/>
            <a:ext cx="34932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Implicação</a:t>
            </a:r>
            <a:r>
              <a:rPr lang="en-US" dirty="0"/>
              <a:t> </a:t>
            </a:r>
            <a:r>
              <a:rPr lang="en-US" dirty="0" err="1"/>
              <a:t>lógica</a:t>
            </a:r>
            <a:r>
              <a:rPr lang="en-US" dirty="0"/>
              <a:t>, Tautologia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 lang="pt-BR" dirty="0"/>
          </a:p>
        </p:txBody>
      </p:sp>
      <p:pic>
        <p:nvPicPr>
          <p:cNvPr id="1401" name="Google Shape;1401;p5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1000">
            <a:off x="-488371" y="751534"/>
            <a:ext cx="4681494" cy="3057982"/>
          </a:xfrm>
          <a:prstGeom prst="roundRect">
            <a:avLst>
              <a:gd name="adj" fmla="val 16667"/>
            </a:avLst>
          </a:prstGeom>
        </p:spPr>
      </p:pic>
      <p:cxnSp>
        <p:nvCxnSpPr>
          <p:cNvPr id="1402" name="Google Shape;1402;p51"/>
          <p:cNvCxnSpPr>
            <a:cxnSpLocks/>
          </p:cNvCxnSpPr>
          <p:nvPr/>
        </p:nvCxnSpPr>
        <p:spPr>
          <a:xfrm>
            <a:off x="4780156" y="2969475"/>
            <a:ext cx="3895493" cy="0"/>
          </a:xfrm>
          <a:prstGeom prst="straightConnector1">
            <a:avLst/>
          </a:prstGeom>
          <a:noFill/>
          <a:ln w="28575" cap="flat" cmpd="sng">
            <a:solidFill>
              <a:srgbClr val="F2D13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58285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"/>
          <p:cNvSpPr txBox="1">
            <a:spLocks noGrp="1"/>
          </p:cNvSpPr>
          <p:nvPr>
            <p:ph type="title"/>
          </p:nvPr>
        </p:nvSpPr>
        <p:spPr>
          <a:xfrm>
            <a:off x="411480" y="129541"/>
            <a:ext cx="883158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Resultados da Tabela Verdade</a:t>
            </a:r>
            <a:endParaRPr sz="4000" dirty="0"/>
          </a:p>
        </p:txBody>
      </p:sp>
      <p:cxnSp>
        <p:nvCxnSpPr>
          <p:cNvPr id="1409" name="Google Shape;1409;p52"/>
          <p:cNvCxnSpPr>
            <a:cxnSpLocks/>
          </p:cNvCxnSpPr>
          <p:nvPr/>
        </p:nvCxnSpPr>
        <p:spPr>
          <a:xfrm>
            <a:off x="1561235" y="1078510"/>
            <a:ext cx="502244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1" name="Google Shape;1411;p52"/>
          <p:cNvSpPr/>
          <p:nvPr/>
        </p:nvSpPr>
        <p:spPr>
          <a:xfrm rot="-6975218">
            <a:off x="3492254" y="4358467"/>
            <a:ext cx="2824605" cy="314950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46E5B0-C01B-2CDD-9944-8120794DA08F}"/>
              </a:ext>
            </a:extLst>
          </p:cNvPr>
          <p:cNvSpPr txBox="1"/>
          <p:nvPr/>
        </p:nvSpPr>
        <p:spPr>
          <a:xfrm>
            <a:off x="655320" y="1546860"/>
            <a:ext cx="688086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Tabela verdade das fórmulas A </a:t>
            </a:r>
            <a:r>
              <a:rPr lang="pt-BR" sz="180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∧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 → A e A </a:t>
            </a:r>
            <a:r>
              <a:rPr lang="pt-BR" sz="1800" dirty="0"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∨</a:t>
            </a:r>
            <a:r>
              <a:rPr lang="pt-BR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(B → A)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Imagem 2" descr="Tabela&#10;&#10;Descrição gerada automaticamente">
            <a:extLst>
              <a:ext uri="{FF2B5EF4-FFF2-40B4-BE49-F238E27FC236}">
                <a16:creationId xmlns:a16="http://schemas.microsoft.com/office/drawing/2014/main" id="{5D4DE9AC-AD51-6EC0-009F-E0CB527C3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35" y="2333826"/>
            <a:ext cx="5723466" cy="19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6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"/>
          <p:cNvSpPr txBox="1">
            <a:spLocks noGrp="1"/>
          </p:cNvSpPr>
          <p:nvPr>
            <p:ph type="title"/>
          </p:nvPr>
        </p:nvSpPr>
        <p:spPr>
          <a:xfrm>
            <a:off x="741669" y="174556"/>
            <a:ext cx="6570135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Estrutra condicional em Linguagens de programação</a:t>
            </a:r>
            <a:endParaRPr sz="3200" dirty="0"/>
          </a:p>
        </p:txBody>
      </p:sp>
      <p:cxnSp>
        <p:nvCxnSpPr>
          <p:cNvPr id="1409" name="Google Shape;1409;p52"/>
          <p:cNvCxnSpPr>
            <a:cxnSpLocks/>
          </p:cNvCxnSpPr>
          <p:nvPr/>
        </p:nvCxnSpPr>
        <p:spPr>
          <a:xfrm>
            <a:off x="1515515" y="1337590"/>
            <a:ext cx="502244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1" name="Google Shape;1411;p52"/>
          <p:cNvSpPr/>
          <p:nvPr/>
        </p:nvSpPr>
        <p:spPr>
          <a:xfrm rot="-6975218">
            <a:off x="3492254" y="4358467"/>
            <a:ext cx="2824605" cy="314950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46E5B0-C01B-2CDD-9944-8120794DA08F}"/>
              </a:ext>
            </a:extLst>
          </p:cNvPr>
          <p:cNvSpPr txBox="1"/>
          <p:nvPr/>
        </p:nvSpPr>
        <p:spPr>
          <a:xfrm>
            <a:off x="655320" y="1546860"/>
            <a:ext cx="68808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Imagem 2" descr="Tabela&#10;&#10;Descrição gerada automaticamente">
            <a:extLst>
              <a:ext uri="{FF2B5EF4-FFF2-40B4-BE49-F238E27FC236}">
                <a16:creationId xmlns:a16="http://schemas.microsoft.com/office/drawing/2014/main" id="{0428C2F3-17B9-AED7-5B1C-71FE65078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1668780"/>
            <a:ext cx="5364480" cy="257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0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5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Ementa da Unidade 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1568" name="Google Shape;1568;p59"/>
          <p:cNvSpPr txBox="1">
            <a:spLocks noGrp="1"/>
          </p:cNvSpPr>
          <p:nvPr>
            <p:ph type="title" idx="2"/>
          </p:nvPr>
        </p:nvSpPr>
        <p:spPr>
          <a:xfrm>
            <a:off x="800488" y="1635525"/>
            <a:ext cx="2665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Aula 01: Fundamentos da Tabela Verdade</a:t>
            </a:r>
            <a:endParaRPr dirty="0"/>
          </a:p>
        </p:txBody>
      </p:sp>
      <p:sp>
        <p:nvSpPr>
          <p:cNvPr id="1569" name="Google Shape;1569;p59"/>
          <p:cNvSpPr txBox="1">
            <a:spLocks noGrp="1"/>
          </p:cNvSpPr>
          <p:nvPr>
            <p:ph type="subTitle" idx="1"/>
          </p:nvPr>
        </p:nvSpPr>
        <p:spPr>
          <a:xfrm>
            <a:off x="809521" y="2467995"/>
            <a:ext cx="2665200" cy="358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Introdução</a:t>
            </a:r>
            <a:r>
              <a:rPr lang="en-US" dirty="0"/>
              <a:t>,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dirty="0" err="1"/>
              <a:t>Verdade</a:t>
            </a:r>
            <a:r>
              <a:rPr lang="en-US" dirty="0"/>
              <a:t> com </a:t>
            </a:r>
            <a:r>
              <a:rPr lang="en-US" dirty="0" err="1"/>
              <a:t>proposições</a:t>
            </a:r>
            <a:endParaRPr lang="en-US" dirty="0"/>
          </a:p>
        </p:txBody>
      </p:sp>
      <p:sp>
        <p:nvSpPr>
          <p:cNvPr id="1570" name="Google Shape;1570;p59"/>
          <p:cNvSpPr txBox="1">
            <a:spLocks noGrp="1"/>
          </p:cNvSpPr>
          <p:nvPr>
            <p:ph type="title" idx="3"/>
          </p:nvPr>
        </p:nvSpPr>
        <p:spPr>
          <a:xfrm>
            <a:off x="4059099" y="1635525"/>
            <a:ext cx="2665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Aula 02: Construção da Tabela Verdade</a:t>
            </a:r>
            <a:endParaRPr dirty="0"/>
          </a:p>
        </p:txBody>
      </p:sp>
      <p:sp>
        <p:nvSpPr>
          <p:cNvPr id="1571" name="Google Shape;1571;p59"/>
          <p:cNvSpPr txBox="1">
            <a:spLocks noGrp="1"/>
          </p:cNvSpPr>
          <p:nvPr>
            <p:ph type="subTitle" idx="4"/>
          </p:nvPr>
        </p:nvSpPr>
        <p:spPr>
          <a:xfrm>
            <a:off x="4059087" y="2364962"/>
            <a:ext cx="26652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Esquema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da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dirty="0" err="1"/>
              <a:t>verdade</a:t>
            </a:r>
            <a:r>
              <a:rPr lang="en-US" dirty="0"/>
              <a:t>, </a:t>
            </a:r>
            <a:r>
              <a:rPr lang="en-US" dirty="0" err="1"/>
              <a:t>Matriz</a:t>
            </a:r>
            <a:r>
              <a:rPr lang="en-US" dirty="0"/>
              <a:t> And</a:t>
            </a:r>
          </a:p>
        </p:txBody>
      </p:sp>
      <p:sp>
        <p:nvSpPr>
          <p:cNvPr id="1572" name="Google Shape;1572;p59"/>
          <p:cNvSpPr txBox="1">
            <a:spLocks noGrp="1"/>
          </p:cNvSpPr>
          <p:nvPr>
            <p:ph type="title" idx="5"/>
          </p:nvPr>
        </p:nvSpPr>
        <p:spPr>
          <a:xfrm>
            <a:off x="800475" y="3528875"/>
            <a:ext cx="2665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Aula 03: Resultados da Tabela Verdade</a:t>
            </a:r>
            <a:endParaRPr dirty="0"/>
          </a:p>
        </p:txBody>
      </p:sp>
      <p:sp>
        <p:nvSpPr>
          <p:cNvPr id="1573" name="Google Shape;1573;p59"/>
          <p:cNvSpPr txBox="1">
            <a:spLocks noGrp="1"/>
          </p:cNvSpPr>
          <p:nvPr>
            <p:ph type="subTitle" idx="6"/>
          </p:nvPr>
        </p:nvSpPr>
        <p:spPr>
          <a:xfrm>
            <a:off x="860593" y="4249391"/>
            <a:ext cx="2665200" cy="3384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OR, </a:t>
            </a:r>
            <a:r>
              <a:rPr lang="en-US" dirty="0" err="1"/>
              <a:t>Operador</a:t>
            </a:r>
            <a:r>
              <a:rPr lang="en-US" dirty="0"/>
              <a:t> </a:t>
            </a:r>
            <a:r>
              <a:rPr lang="en-US" dirty="0" err="1"/>
              <a:t>bicondicional</a:t>
            </a:r>
            <a:r>
              <a:rPr lang="en-US" dirty="0"/>
              <a:t>, </a:t>
            </a:r>
            <a:r>
              <a:rPr lang="en-US" dirty="0" err="1"/>
              <a:t>Negação</a:t>
            </a:r>
            <a:endParaRPr lang="en-US" dirty="0"/>
          </a:p>
        </p:txBody>
      </p:sp>
      <p:sp>
        <p:nvSpPr>
          <p:cNvPr id="1574" name="Google Shape;1574;p59"/>
          <p:cNvSpPr txBox="1">
            <a:spLocks noGrp="1"/>
          </p:cNvSpPr>
          <p:nvPr>
            <p:ph type="title" idx="7"/>
          </p:nvPr>
        </p:nvSpPr>
        <p:spPr>
          <a:xfrm>
            <a:off x="4059087" y="3528878"/>
            <a:ext cx="26652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Aula 04: Aplicações da Tabela Verdade</a:t>
            </a:r>
            <a:endParaRPr dirty="0"/>
          </a:p>
        </p:txBody>
      </p:sp>
      <p:sp>
        <p:nvSpPr>
          <p:cNvPr id="1575" name="Google Shape;1575;p59"/>
          <p:cNvSpPr txBox="1">
            <a:spLocks noGrp="1"/>
          </p:cNvSpPr>
          <p:nvPr>
            <p:ph type="subTitle" idx="8"/>
          </p:nvPr>
        </p:nvSpPr>
        <p:spPr>
          <a:xfrm>
            <a:off x="4059088" y="4056550"/>
            <a:ext cx="2665200" cy="56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Implicação</a:t>
            </a:r>
            <a:r>
              <a:rPr lang="en-US" dirty="0"/>
              <a:t> </a:t>
            </a:r>
            <a:r>
              <a:rPr lang="en-US" dirty="0" err="1"/>
              <a:t>lógica</a:t>
            </a:r>
            <a:r>
              <a:rPr lang="en-US" dirty="0"/>
              <a:t>, Tautologia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1576" name="Google Shape;1576;p59"/>
          <p:cNvCxnSpPr/>
          <p:nvPr/>
        </p:nvCxnSpPr>
        <p:spPr>
          <a:xfrm>
            <a:off x="1561393" y="2391800"/>
            <a:ext cx="1263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7" name="Google Shape;1577;p59"/>
          <p:cNvCxnSpPr/>
          <p:nvPr/>
        </p:nvCxnSpPr>
        <p:spPr>
          <a:xfrm>
            <a:off x="1501263" y="4283028"/>
            <a:ext cx="1263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8" name="Google Shape;1578;p59"/>
          <p:cNvCxnSpPr/>
          <p:nvPr/>
        </p:nvCxnSpPr>
        <p:spPr>
          <a:xfrm>
            <a:off x="4759888" y="4115388"/>
            <a:ext cx="1263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9" name="Google Shape;1579;p59"/>
          <p:cNvCxnSpPr/>
          <p:nvPr/>
        </p:nvCxnSpPr>
        <p:spPr>
          <a:xfrm>
            <a:off x="4698928" y="2364962"/>
            <a:ext cx="12636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6657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1"/>
          <p:cNvSpPr/>
          <p:nvPr/>
        </p:nvSpPr>
        <p:spPr>
          <a:xfrm rot="317834">
            <a:off x="-649764" y="632179"/>
            <a:ext cx="4965206" cy="3296693"/>
          </a:xfrm>
          <a:prstGeom prst="roundRect">
            <a:avLst>
              <a:gd name="adj" fmla="val 15821"/>
            </a:avLst>
          </a:prstGeom>
          <a:noFill/>
          <a:ln w="9525" cap="flat" cmpd="sng">
            <a:solidFill>
              <a:srgbClr val="626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51"/>
          <p:cNvSpPr txBox="1">
            <a:spLocks noGrp="1"/>
          </p:cNvSpPr>
          <p:nvPr>
            <p:ph type="title"/>
          </p:nvPr>
        </p:nvSpPr>
        <p:spPr>
          <a:xfrm>
            <a:off x="4306081" y="2101189"/>
            <a:ext cx="494626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Fundamentos da Tabela Verdade</a:t>
            </a:r>
          </a:p>
        </p:txBody>
      </p:sp>
      <p:sp>
        <p:nvSpPr>
          <p:cNvPr id="1399" name="Google Shape;1399;p51"/>
          <p:cNvSpPr txBox="1">
            <a:spLocks noGrp="1"/>
          </p:cNvSpPr>
          <p:nvPr>
            <p:ph type="title" idx="2"/>
          </p:nvPr>
        </p:nvSpPr>
        <p:spPr>
          <a:xfrm>
            <a:off x="6869700" y="0"/>
            <a:ext cx="1122000" cy="14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00" name="Google Shape;1400;p51"/>
          <p:cNvSpPr txBox="1">
            <a:spLocks noGrp="1"/>
          </p:cNvSpPr>
          <p:nvPr>
            <p:ph type="subTitle" idx="1"/>
          </p:nvPr>
        </p:nvSpPr>
        <p:spPr>
          <a:xfrm rot="295">
            <a:off x="4995289" y="3234594"/>
            <a:ext cx="34932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Conceitos e Fundamentos</a:t>
            </a:r>
          </a:p>
        </p:txBody>
      </p:sp>
      <p:pic>
        <p:nvPicPr>
          <p:cNvPr id="1401" name="Google Shape;1401;p5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1000">
            <a:off x="-507779" y="751604"/>
            <a:ext cx="4681494" cy="3057982"/>
          </a:xfrm>
          <a:prstGeom prst="roundRect">
            <a:avLst>
              <a:gd name="adj" fmla="val 16667"/>
            </a:avLst>
          </a:prstGeom>
        </p:spPr>
      </p:pic>
      <p:cxnSp>
        <p:nvCxnSpPr>
          <p:cNvPr id="1402" name="Google Shape;1402;p51"/>
          <p:cNvCxnSpPr>
            <a:cxnSpLocks/>
          </p:cNvCxnSpPr>
          <p:nvPr/>
        </p:nvCxnSpPr>
        <p:spPr>
          <a:xfrm>
            <a:off x="4686983" y="3133025"/>
            <a:ext cx="3895493" cy="0"/>
          </a:xfrm>
          <a:prstGeom prst="straightConnector1">
            <a:avLst/>
          </a:prstGeom>
          <a:noFill/>
          <a:ln w="28575" cap="flat" cmpd="sng">
            <a:solidFill>
              <a:srgbClr val="F2D13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"/>
          <p:cNvSpPr txBox="1">
            <a:spLocks noGrp="1"/>
          </p:cNvSpPr>
          <p:nvPr>
            <p:ph type="title"/>
          </p:nvPr>
        </p:nvSpPr>
        <p:spPr>
          <a:xfrm>
            <a:off x="488766" y="20112"/>
            <a:ext cx="883158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Fundamentos da Tabela Verdade</a:t>
            </a:r>
            <a:endParaRPr sz="4000" dirty="0"/>
          </a:p>
        </p:txBody>
      </p:sp>
      <p:cxnSp>
        <p:nvCxnSpPr>
          <p:cNvPr id="1409" name="Google Shape;1409;p52"/>
          <p:cNvCxnSpPr>
            <a:cxnSpLocks/>
          </p:cNvCxnSpPr>
          <p:nvPr/>
        </p:nvCxnSpPr>
        <p:spPr>
          <a:xfrm>
            <a:off x="1561235" y="1078510"/>
            <a:ext cx="502244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1" name="Google Shape;1411;p52"/>
          <p:cNvSpPr/>
          <p:nvPr/>
        </p:nvSpPr>
        <p:spPr>
          <a:xfrm rot="-6975218">
            <a:off x="3492254" y="4358467"/>
            <a:ext cx="2824605" cy="314950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46E5B0-C01B-2CDD-9944-8120794DA08F}"/>
              </a:ext>
            </a:extLst>
          </p:cNvPr>
          <p:cNvSpPr txBox="1"/>
          <p:nvPr/>
        </p:nvSpPr>
        <p:spPr>
          <a:xfrm>
            <a:off x="830580" y="1078510"/>
            <a:ext cx="6880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i="0" dirty="0">
                <a:solidFill>
                  <a:srgbClr val="212529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6" name="Imagem 5" descr="Tabela&#10;&#10;Descrição gerada automaticamente">
            <a:extLst>
              <a:ext uri="{FF2B5EF4-FFF2-40B4-BE49-F238E27FC236}">
                <a16:creationId xmlns:a16="http://schemas.microsoft.com/office/drawing/2014/main" id="{9F40848F-A56E-33C0-551C-E94D6FA42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25" y="1336380"/>
            <a:ext cx="6111770" cy="31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"/>
          <p:cNvSpPr txBox="1">
            <a:spLocks noGrp="1"/>
          </p:cNvSpPr>
          <p:nvPr>
            <p:ph type="title"/>
          </p:nvPr>
        </p:nvSpPr>
        <p:spPr>
          <a:xfrm>
            <a:off x="411480" y="129541"/>
            <a:ext cx="883158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Fundamentos da Tabela Verdade</a:t>
            </a:r>
            <a:endParaRPr sz="4000" dirty="0"/>
          </a:p>
        </p:txBody>
      </p:sp>
      <p:cxnSp>
        <p:nvCxnSpPr>
          <p:cNvPr id="1409" name="Google Shape;1409;p52"/>
          <p:cNvCxnSpPr>
            <a:cxnSpLocks/>
          </p:cNvCxnSpPr>
          <p:nvPr/>
        </p:nvCxnSpPr>
        <p:spPr>
          <a:xfrm>
            <a:off x="1561235" y="1078510"/>
            <a:ext cx="502244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1" name="Google Shape;1411;p52"/>
          <p:cNvSpPr/>
          <p:nvPr/>
        </p:nvSpPr>
        <p:spPr>
          <a:xfrm rot="-6975218">
            <a:off x="3492254" y="4358467"/>
            <a:ext cx="2824605" cy="314950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46E5B0-C01B-2CDD-9944-8120794DA08F}"/>
              </a:ext>
            </a:extLst>
          </p:cNvPr>
          <p:cNvSpPr txBox="1"/>
          <p:nvPr/>
        </p:nvSpPr>
        <p:spPr>
          <a:xfrm>
            <a:off x="749300" y="1319594"/>
            <a:ext cx="6880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+mj-lt"/>
              </a:rPr>
              <a:t>Construa a tabela verdade da proposição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+mj-lt"/>
              </a:rPr>
              <a:t>P(</a:t>
            </a:r>
            <a:r>
              <a:rPr lang="pt-BR" sz="2000" b="0" i="0" dirty="0" err="1">
                <a:solidFill>
                  <a:schemeClr val="tx1"/>
                </a:solidFill>
                <a:effectLst/>
                <a:latin typeface="+mj-lt"/>
              </a:rPr>
              <a:t>p,q,r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+mj-lt"/>
              </a:rPr>
              <a:t>) = </a:t>
            </a:r>
            <a:r>
              <a:rPr lang="pt-BR" sz="2000" b="0" i="0" dirty="0" err="1">
                <a:solidFill>
                  <a:schemeClr val="tx1"/>
                </a:solidFill>
                <a:effectLst/>
                <a:latin typeface="+mj-lt"/>
              </a:rPr>
              <a:t>p^q^r</a:t>
            </a:r>
            <a:r>
              <a:rPr lang="pt-BR" sz="2000" b="0" i="0" dirty="0" smtClean="0">
                <a:solidFill>
                  <a:schemeClr val="tx1"/>
                </a:solidFill>
                <a:effectLst/>
                <a:latin typeface="+mj-lt"/>
              </a:rPr>
              <a:t>.</a:t>
            </a:r>
            <a:endParaRPr lang="pt-BR" sz="2000" b="0" i="0" dirty="0"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Imagem 3" descr="Tabela, Esquemático&#10;&#10;Descrição gerada automaticamente">
            <a:extLst>
              <a:ext uri="{FF2B5EF4-FFF2-40B4-BE49-F238E27FC236}">
                <a16:creationId xmlns:a16="http://schemas.microsoft.com/office/drawing/2014/main" id="{EB3C81C1-A774-BA4C-B375-4AAAD2E51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53" y="2216755"/>
            <a:ext cx="6711103" cy="26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3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1"/>
          <p:cNvSpPr/>
          <p:nvPr/>
        </p:nvSpPr>
        <p:spPr>
          <a:xfrm rot="317834">
            <a:off x="-649764" y="632179"/>
            <a:ext cx="4965206" cy="3296693"/>
          </a:xfrm>
          <a:prstGeom prst="roundRect">
            <a:avLst>
              <a:gd name="adj" fmla="val 15821"/>
            </a:avLst>
          </a:prstGeom>
          <a:noFill/>
          <a:ln w="9525" cap="flat" cmpd="sng">
            <a:solidFill>
              <a:srgbClr val="626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51"/>
          <p:cNvSpPr txBox="1">
            <a:spLocks noGrp="1"/>
          </p:cNvSpPr>
          <p:nvPr>
            <p:ph type="title"/>
          </p:nvPr>
        </p:nvSpPr>
        <p:spPr>
          <a:xfrm>
            <a:off x="4943707" y="1974809"/>
            <a:ext cx="407391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dirty="0"/>
              <a:t>Construção da tabela verdade</a:t>
            </a:r>
            <a:endParaRPr sz="3500" dirty="0"/>
          </a:p>
        </p:txBody>
      </p:sp>
      <p:sp>
        <p:nvSpPr>
          <p:cNvPr id="1399" name="Google Shape;1399;p51"/>
          <p:cNvSpPr txBox="1">
            <a:spLocks noGrp="1"/>
          </p:cNvSpPr>
          <p:nvPr>
            <p:ph type="title" idx="2"/>
          </p:nvPr>
        </p:nvSpPr>
        <p:spPr>
          <a:xfrm>
            <a:off x="6869700" y="0"/>
            <a:ext cx="1122000" cy="14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400" name="Google Shape;1400;p51"/>
          <p:cNvSpPr txBox="1">
            <a:spLocks noGrp="1"/>
          </p:cNvSpPr>
          <p:nvPr>
            <p:ph type="subTitle" idx="1"/>
          </p:nvPr>
        </p:nvSpPr>
        <p:spPr>
          <a:xfrm rot="295">
            <a:off x="4861475" y="3069951"/>
            <a:ext cx="3493200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Esquema</a:t>
            </a:r>
            <a:r>
              <a:rPr lang="en-US" dirty="0"/>
              <a:t> </a:t>
            </a:r>
            <a:r>
              <a:rPr lang="en-US" dirty="0" err="1"/>
              <a:t>geral</a:t>
            </a:r>
            <a:r>
              <a:rPr lang="en-US" dirty="0"/>
              <a:t> da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dirty="0" err="1"/>
              <a:t>verdade</a:t>
            </a:r>
            <a:r>
              <a:rPr lang="en-US" dirty="0"/>
              <a:t>, </a:t>
            </a:r>
            <a:r>
              <a:rPr lang="en-US" dirty="0" err="1"/>
              <a:t>Matriz</a:t>
            </a:r>
            <a:r>
              <a:rPr lang="en-US" dirty="0"/>
              <a:t> And</a:t>
            </a:r>
          </a:p>
        </p:txBody>
      </p:sp>
      <p:pic>
        <p:nvPicPr>
          <p:cNvPr id="1401" name="Google Shape;1401;p5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1000">
            <a:off x="-507779" y="751604"/>
            <a:ext cx="4681494" cy="3057982"/>
          </a:xfrm>
          <a:prstGeom prst="roundRect">
            <a:avLst>
              <a:gd name="adj" fmla="val 16667"/>
            </a:avLst>
          </a:prstGeom>
        </p:spPr>
      </p:pic>
      <p:cxnSp>
        <p:nvCxnSpPr>
          <p:cNvPr id="1402" name="Google Shape;1402;p51"/>
          <p:cNvCxnSpPr>
            <a:cxnSpLocks/>
          </p:cNvCxnSpPr>
          <p:nvPr/>
        </p:nvCxnSpPr>
        <p:spPr>
          <a:xfrm>
            <a:off x="4780156" y="2969475"/>
            <a:ext cx="3895493" cy="0"/>
          </a:xfrm>
          <a:prstGeom prst="straightConnector1">
            <a:avLst/>
          </a:prstGeom>
          <a:noFill/>
          <a:ln w="28575" cap="flat" cmpd="sng">
            <a:solidFill>
              <a:srgbClr val="F2D13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39116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"/>
          <p:cNvSpPr txBox="1">
            <a:spLocks noGrp="1"/>
          </p:cNvSpPr>
          <p:nvPr>
            <p:ph type="title"/>
          </p:nvPr>
        </p:nvSpPr>
        <p:spPr>
          <a:xfrm>
            <a:off x="411480" y="129541"/>
            <a:ext cx="883158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 smtClean="0"/>
              <a:t>Construção </a:t>
            </a:r>
            <a:r>
              <a:rPr lang="pt-BR" sz="4000" dirty="0"/>
              <a:t>da Tabela Verdade</a:t>
            </a:r>
            <a:endParaRPr sz="4000" dirty="0"/>
          </a:p>
        </p:txBody>
      </p:sp>
      <p:cxnSp>
        <p:nvCxnSpPr>
          <p:cNvPr id="1409" name="Google Shape;1409;p52"/>
          <p:cNvCxnSpPr>
            <a:cxnSpLocks/>
          </p:cNvCxnSpPr>
          <p:nvPr/>
        </p:nvCxnSpPr>
        <p:spPr>
          <a:xfrm>
            <a:off x="1561235" y="1078510"/>
            <a:ext cx="502244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1" name="Google Shape;1411;p52"/>
          <p:cNvSpPr/>
          <p:nvPr/>
        </p:nvSpPr>
        <p:spPr>
          <a:xfrm rot="-6975218">
            <a:off x="3492254" y="4358467"/>
            <a:ext cx="2824605" cy="314950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46E5B0-C01B-2CDD-9944-8120794DA08F}"/>
              </a:ext>
            </a:extLst>
          </p:cNvPr>
          <p:cNvSpPr txBox="1"/>
          <p:nvPr/>
        </p:nvSpPr>
        <p:spPr>
          <a:xfrm>
            <a:off x="632027" y="1495030"/>
            <a:ext cx="6880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E</a:t>
            </a:r>
            <a:r>
              <a:rPr lang="pt-BR" sz="2000" i="0" dirty="0">
                <a:solidFill>
                  <a:schemeClr val="tx1"/>
                </a:solidFill>
                <a:effectLst/>
                <a:latin typeface="+mj-lt"/>
              </a:rPr>
              <a:t>ncontrar o valor lógico da conjunção de duas proposições (</a:t>
            </a:r>
            <a:r>
              <a:rPr lang="pt-BR" sz="2000" i="0" dirty="0" err="1">
                <a:solidFill>
                  <a:schemeClr val="tx1"/>
                </a:solidFill>
                <a:effectLst/>
                <a:latin typeface="+mj-lt"/>
              </a:rPr>
              <a:t>p^q</a:t>
            </a:r>
            <a:r>
              <a:rPr lang="pt-BR" sz="2000" i="0" dirty="0">
                <a:solidFill>
                  <a:schemeClr val="tx1"/>
                </a:solidFill>
                <a:effectLst/>
                <a:latin typeface="+mj-lt"/>
              </a:rPr>
              <a:t>). (AND)</a:t>
            </a:r>
          </a:p>
          <a:p>
            <a:r>
              <a:rPr lang="pt-BR" sz="2000" i="0" dirty="0">
                <a:solidFill>
                  <a:schemeClr val="tx1"/>
                </a:solidFill>
                <a:effectLst/>
                <a:latin typeface="+mj-lt"/>
              </a:rPr>
              <a:t> </a:t>
            </a:r>
          </a:p>
        </p:txBody>
      </p:sp>
      <p:pic>
        <p:nvPicPr>
          <p:cNvPr id="4" name="Imagem 3" descr="Uma imagem contendo relógio, palavras cruzadas, desenho, teclado&#10;&#10;Descrição gerada automaticamente">
            <a:extLst>
              <a:ext uri="{FF2B5EF4-FFF2-40B4-BE49-F238E27FC236}">
                <a16:creationId xmlns:a16="http://schemas.microsoft.com/office/drawing/2014/main" id="{DA2A0687-5D2D-AA42-9CCB-3AE0A0536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358" y="2537836"/>
            <a:ext cx="2286198" cy="20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8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1"/>
          <p:cNvSpPr/>
          <p:nvPr/>
        </p:nvSpPr>
        <p:spPr>
          <a:xfrm rot="317834">
            <a:off x="-649764" y="632179"/>
            <a:ext cx="4965206" cy="3296693"/>
          </a:xfrm>
          <a:prstGeom prst="roundRect">
            <a:avLst>
              <a:gd name="adj" fmla="val 15821"/>
            </a:avLst>
          </a:prstGeom>
          <a:noFill/>
          <a:ln w="9525" cap="flat" cmpd="sng">
            <a:solidFill>
              <a:srgbClr val="6262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51"/>
          <p:cNvSpPr txBox="1">
            <a:spLocks noGrp="1"/>
          </p:cNvSpPr>
          <p:nvPr>
            <p:ph type="title"/>
          </p:nvPr>
        </p:nvSpPr>
        <p:spPr>
          <a:xfrm>
            <a:off x="4754385" y="1946545"/>
            <a:ext cx="4765288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Resultados da Tabela Verdade</a:t>
            </a:r>
            <a:endParaRPr sz="3500" dirty="0"/>
          </a:p>
        </p:txBody>
      </p:sp>
      <p:sp>
        <p:nvSpPr>
          <p:cNvPr id="1399" name="Google Shape;1399;p51"/>
          <p:cNvSpPr txBox="1">
            <a:spLocks noGrp="1"/>
          </p:cNvSpPr>
          <p:nvPr>
            <p:ph type="title" idx="2"/>
          </p:nvPr>
        </p:nvSpPr>
        <p:spPr>
          <a:xfrm>
            <a:off x="6869700" y="0"/>
            <a:ext cx="1122000" cy="141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400" name="Google Shape;1400;p51"/>
          <p:cNvSpPr txBox="1">
            <a:spLocks noGrp="1"/>
          </p:cNvSpPr>
          <p:nvPr>
            <p:ph type="subTitle" idx="1"/>
          </p:nvPr>
        </p:nvSpPr>
        <p:spPr>
          <a:xfrm rot="295">
            <a:off x="4861475" y="3069968"/>
            <a:ext cx="3895464" cy="3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OR, </a:t>
            </a:r>
            <a:r>
              <a:rPr lang="en-US" dirty="0" err="1"/>
              <a:t>Operador</a:t>
            </a:r>
            <a:r>
              <a:rPr lang="en-US" dirty="0"/>
              <a:t> </a:t>
            </a:r>
            <a:r>
              <a:rPr lang="en-US" dirty="0" err="1"/>
              <a:t>bicondicional</a:t>
            </a:r>
            <a:r>
              <a:rPr lang="en-US" dirty="0"/>
              <a:t>, </a:t>
            </a:r>
            <a:r>
              <a:rPr lang="en-US" dirty="0" err="1"/>
              <a:t>Negação</a:t>
            </a:r>
            <a:endParaRPr lang="en-US" dirty="0"/>
          </a:p>
        </p:txBody>
      </p:sp>
      <p:pic>
        <p:nvPicPr>
          <p:cNvPr id="1401" name="Google Shape;1401;p51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21000">
            <a:off x="-488371" y="751534"/>
            <a:ext cx="4681494" cy="3057982"/>
          </a:xfrm>
          <a:prstGeom prst="roundRect">
            <a:avLst>
              <a:gd name="adj" fmla="val 16667"/>
            </a:avLst>
          </a:prstGeom>
        </p:spPr>
      </p:pic>
      <p:cxnSp>
        <p:nvCxnSpPr>
          <p:cNvPr id="1402" name="Google Shape;1402;p51"/>
          <p:cNvCxnSpPr>
            <a:cxnSpLocks/>
          </p:cNvCxnSpPr>
          <p:nvPr/>
        </p:nvCxnSpPr>
        <p:spPr>
          <a:xfrm>
            <a:off x="4780156" y="2969475"/>
            <a:ext cx="3895493" cy="0"/>
          </a:xfrm>
          <a:prstGeom prst="straightConnector1">
            <a:avLst/>
          </a:prstGeom>
          <a:noFill/>
          <a:ln w="28575" cap="flat" cmpd="sng">
            <a:solidFill>
              <a:srgbClr val="F2D138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770536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52"/>
          <p:cNvSpPr txBox="1">
            <a:spLocks noGrp="1"/>
          </p:cNvSpPr>
          <p:nvPr>
            <p:ph type="title"/>
          </p:nvPr>
        </p:nvSpPr>
        <p:spPr>
          <a:xfrm>
            <a:off x="411480" y="129541"/>
            <a:ext cx="883158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dirty="0"/>
              <a:t>Resultados da Tabela Verdade</a:t>
            </a:r>
            <a:endParaRPr sz="4000" dirty="0"/>
          </a:p>
        </p:txBody>
      </p:sp>
      <p:cxnSp>
        <p:nvCxnSpPr>
          <p:cNvPr id="1409" name="Google Shape;1409;p52"/>
          <p:cNvCxnSpPr>
            <a:cxnSpLocks/>
          </p:cNvCxnSpPr>
          <p:nvPr/>
        </p:nvCxnSpPr>
        <p:spPr>
          <a:xfrm>
            <a:off x="1561235" y="1078510"/>
            <a:ext cx="5022445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1" name="Google Shape;1411;p52"/>
          <p:cNvSpPr/>
          <p:nvPr/>
        </p:nvSpPr>
        <p:spPr>
          <a:xfrm rot="-6975218">
            <a:off x="3492254" y="4358467"/>
            <a:ext cx="2824605" cy="3149505"/>
          </a:xfrm>
          <a:prstGeom prst="roundRect">
            <a:avLst>
              <a:gd name="adj" fmla="val 811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746E5B0-C01B-2CDD-9944-8120794DA08F}"/>
              </a:ext>
            </a:extLst>
          </p:cNvPr>
          <p:cNvSpPr txBox="1"/>
          <p:nvPr/>
        </p:nvSpPr>
        <p:spPr>
          <a:xfrm>
            <a:off x="655320" y="1546860"/>
            <a:ext cx="68808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+mn-lt"/>
              </a:rPr>
              <a:t>Conectivo OR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m 3" descr="Tabela&#10;&#10;Descrição gerada automaticamente">
            <a:extLst>
              <a:ext uri="{FF2B5EF4-FFF2-40B4-BE49-F238E27FC236}">
                <a16:creationId xmlns:a16="http://schemas.microsoft.com/office/drawing/2014/main" id="{2A67CCD4-7CD5-6F15-C8E2-F30999FAB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23" y="2136910"/>
            <a:ext cx="2324301" cy="200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74750"/>
      </p:ext>
    </p:extLst>
  </p:cSld>
  <p:clrMapOvr>
    <a:masterClrMapping/>
  </p:clrMapOvr>
</p:sld>
</file>

<file path=ppt/theme/theme1.xml><?xml version="1.0" encoding="utf-8"?>
<a:theme xmlns:a="http://schemas.openxmlformats.org/drawingml/2006/main" name="Stress and Burnout Conference by Slidesgo">
  <a:themeElements>
    <a:clrScheme name="Simple Light">
      <a:dk1>
        <a:srgbClr val="626262"/>
      </a:dk1>
      <a:lt1>
        <a:srgbClr val="FFFFFF"/>
      </a:lt1>
      <a:dk2>
        <a:srgbClr val="F2D138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D3D69D37CCD84ABF3480C3877EE261" ma:contentTypeVersion="33" ma:contentTypeDescription="Crie um novo documento." ma:contentTypeScope="" ma:versionID="c903dcd584bf6d5818c96d1b3a9f501e">
  <xsd:schema xmlns:xsd="http://www.w3.org/2001/XMLSchema" xmlns:xs="http://www.w3.org/2001/XMLSchema" xmlns:p="http://schemas.microsoft.com/office/2006/metadata/properties" xmlns:ns2="bf0b74d8-e64a-4a08-ab58-7ecc507c3c36" xmlns:ns3="2a93c3df-9a56-42e6-9be7-1ffb714ef7f8" targetNamespace="http://schemas.microsoft.com/office/2006/metadata/properties" ma:root="true" ma:fieldsID="15c64a3a5ad4e7e68ea7c0a08db1f391" ns2:_="" ns3:_="">
    <xsd:import namespace="bf0b74d8-e64a-4a08-ab58-7ecc507c3c36"/>
    <xsd:import namespace="2a93c3df-9a56-42e6-9be7-1ffb714ef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0b74d8-e64a-4a08-ab58-7ecc507c3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9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20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21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7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lcf76f155ced4ddcb4097134ff3c332f" ma:index="33" nillable="true" ma:taxonomy="true" ma:internalName="lcf76f155ced4ddcb4097134ff3c332f" ma:taxonomyFieldName="MediaServiceImageTags" ma:displayName="Marcações de imagem" ma:readOnly="false" ma:fieldId="{5cf76f15-5ced-4ddc-b409-7134ff3c332f}" ma:taxonomyMulti="true" ma:sspId="771e4ab9-48e6-401e-8cb3-95486c831b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3c3df-9a56-42e6-9be7-1ffb714ef7f8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34" nillable="true" ma:displayName="Taxonomy Catch All Column" ma:hidden="true" ma:list="{f246ab60-75f8-4537-b17d-7d2b17d48d00}" ma:internalName="TaxCatchAll" ma:showField="CatchAllData" ma:web="2a93c3df-9a56-42e6-9be7-1ffb714ef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0b74d8-e64a-4a08-ab58-7ecc507c3c36">
      <Terms xmlns="http://schemas.microsoft.com/office/infopath/2007/PartnerControls"/>
    </lcf76f155ced4ddcb4097134ff3c332f>
    <TaxCatchAll xmlns="2a93c3df-9a56-42e6-9be7-1ffb714ef7f8" xsi:nil="true"/>
    <Invited_Members xmlns="bf0b74d8-e64a-4a08-ab58-7ecc507c3c36" xsi:nil="true"/>
    <Self_Registration_Enabled xmlns="bf0b74d8-e64a-4a08-ab58-7ecc507c3c36" xsi:nil="true"/>
    <CultureName xmlns="bf0b74d8-e64a-4a08-ab58-7ecc507c3c36" xsi:nil="true"/>
    <Member_Groups xmlns="bf0b74d8-e64a-4a08-ab58-7ecc507c3c36">
      <UserInfo>
        <DisplayName/>
        <AccountId xsi:nil="true"/>
        <AccountType/>
      </UserInfo>
    </Member_Groups>
    <AppVersion xmlns="bf0b74d8-e64a-4a08-ab58-7ecc507c3c36" xsi:nil="true"/>
    <Is_Collaboration_Space_Locked xmlns="bf0b74d8-e64a-4a08-ab58-7ecc507c3c36" xsi:nil="true"/>
    <Math_Settings xmlns="bf0b74d8-e64a-4a08-ab58-7ecc507c3c36" xsi:nil="true"/>
    <Members xmlns="bf0b74d8-e64a-4a08-ab58-7ecc507c3c36">
      <UserInfo>
        <DisplayName/>
        <AccountId xsi:nil="true"/>
        <AccountType/>
      </UserInfo>
    </Members>
    <Has_Leaders_Only_SectionGroup xmlns="bf0b74d8-e64a-4a08-ab58-7ecc507c3c36" xsi:nil="true"/>
    <LMS_Mappings xmlns="bf0b74d8-e64a-4a08-ab58-7ecc507c3c36" xsi:nil="true"/>
    <IsNotebookLocked xmlns="bf0b74d8-e64a-4a08-ab58-7ecc507c3c36" xsi:nil="true"/>
    <Owner xmlns="bf0b74d8-e64a-4a08-ab58-7ecc507c3c36">
      <UserInfo>
        <DisplayName/>
        <AccountId xsi:nil="true"/>
        <AccountType/>
      </UserInfo>
    </Owner>
    <Distribution_Groups xmlns="bf0b74d8-e64a-4a08-ab58-7ecc507c3c36" xsi:nil="true"/>
    <TeamsChannelId xmlns="bf0b74d8-e64a-4a08-ab58-7ecc507c3c36" xsi:nil="true"/>
    <Invited_Leaders xmlns="bf0b74d8-e64a-4a08-ab58-7ecc507c3c36" xsi:nil="true"/>
    <DefaultSectionNames xmlns="bf0b74d8-e64a-4a08-ab58-7ecc507c3c36" xsi:nil="true"/>
    <Templates xmlns="bf0b74d8-e64a-4a08-ab58-7ecc507c3c36" xsi:nil="true"/>
    <NotebookType xmlns="bf0b74d8-e64a-4a08-ab58-7ecc507c3c36" xsi:nil="true"/>
    <FolderType xmlns="bf0b74d8-e64a-4a08-ab58-7ecc507c3c36" xsi:nil="true"/>
    <Leaders xmlns="bf0b74d8-e64a-4a08-ab58-7ecc507c3c36">
      <UserInfo>
        <DisplayName/>
        <AccountId xsi:nil="true"/>
        <AccountType/>
      </UserInfo>
    </Leaders>
  </documentManagement>
</p:properties>
</file>

<file path=customXml/itemProps1.xml><?xml version="1.0" encoding="utf-8"?>
<ds:datastoreItem xmlns:ds="http://schemas.openxmlformats.org/officeDocument/2006/customXml" ds:itemID="{CFC1A232-75A2-4400-8176-A00BE4C9D9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0b74d8-e64a-4a08-ab58-7ecc507c3c36"/>
    <ds:schemaRef ds:uri="2a93c3df-9a56-42e6-9be7-1ffb714ef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796E93-FBED-4F65-BFBB-072E5C06A6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8E9B02-259D-4868-9DA0-8BD90DB2EF1E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bf0b74d8-e64a-4a08-ab58-7ecc507c3c36"/>
    <ds:schemaRef ds:uri="http://www.w3.org/XML/1998/namespace"/>
    <ds:schemaRef ds:uri="2a93c3df-9a56-42e6-9be7-1ffb714ef7f8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213</Words>
  <Application>Microsoft Office PowerPoint</Application>
  <PresentationFormat>Apresentação na tela (16:9)</PresentationFormat>
  <Paragraphs>42</Paragraphs>
  <Slides>15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1" baseType="lpstr">
      <vt:lpstr>Roboto Black</vt:lpstr>
      <vt:lpstr>Calibri</vt:lpstr>
      <vt:lpstr>Arial</vt:lpstr>
      <vt:lpstr>Cambria Math</vt:lpstr>
      <vt:lpstr>Roboto</vt:lpstr>
      <vt:lpstr>Stress and Burnout Conference by Slidesgo</vt:lpstr>
      <vt:lpstr>   Lógica e Matemática computacional  Unidade 04: Tabela Verdade  Encerramento da Unidade</vt:lpstr>
      <vt:lpstr>Ementa da Unidade </vt:lpstr>
      <vt:lpstr>Fundamentos da Tabela Verdade</vt:lpstr>
      <vt:lpstr>Fundamentos da Tabela Verdade</vt:lpstr>
      <vt:lpstr>Fundamentos da Tabela Verdade</vt:lpstr>
      <vt:lpstr>Construção da tabela verdade</vt:lpstr>
      <vt:lpstr>Construção da Tabela Verdade</vt:lpstr>
      <vt:lpstr>Resultados da Tabela Verdade</vt:lpstr>
      <vt:lpstr>Resultados da Tabela Verdade</vt:lpstr>
      <vt:lpstr>Resultados da Tabela Verdade</vt:lpstr>
      <vt:lpstr>Resultados da Tabela Verdade</vt:lpstr>
      <vt:lpstr>Resultados da Tabela Verdade</vt:lpstr>
      <vt:lpstr>Aplicações da Tabela Verdade</vt:lpstr>
      <vt:lpstr>Resultados da Tabela Verdade</vt:lpstr>
      <vt:lpstr>Estrutra condicional em Linguagens de programação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 Ipsum  Lorem Lorem</dc:title>
  <dc:creator>romulo neves</dc:creator>
  <cp:lastModifiedBy>Debora Caroline De Oliveira Azevedo</cp:lastModifiedBy>
  <cp:revision>115</cp:revision>
  <dcterms:modified xsi:type="dcterms:W3CDTF">2024-03-06T12:07:26Z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0x010100FAD3D69D37CCD84ABF3480C3877EE261</vt:lpwstr>
  </property>
  <property fmtid="{D5CDD505-2E9C-101B-9397-08002B2CF9AE}" pid="3" name="MediaServiceImageTags">
    <vt:lpwstr/>
  </property>
</Properties>
</file>